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9144000"/>
  <p:notesSz cx="6858000" cy="9144000"/>
  <p:embeddedFontLst>
    <p:embeddedFont>
      <p:font typeface="Life Savers"/>
      <p:regular r:id="rId35"/>
      <p:bold r:id="rId36"/>
    </p:embeddedFont>
    <p:embeddedFont>
      <p:font typeface="Tahoma"/>
      <p:regular r:id="rId37"/>
      <p:bold r:id="rId38"/>
    </p:embeddedFont>
    <p:embeddedFont>
      <p:font typeface="Chelsea Market"/>
      <p:regular r:id="rId39"/>
    </p:embeddedFont>
    <p:embeddedFont>
      <p:font typeface="Century Gothic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44" roundtripDataSignature="AMtx7mgVN0ngIqgW1VyaLzBVab2130Gc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regular.fntdata"/><Relationship Id="rId20" Type="http://schemas.openxmlformats.org/officeDocument/2006/relationships/slide" Target="slides/slide14.xml"/><Relationship Id="rId42" Type="http://schemas.openxmlformats.org/officeDocument/2006/relationships/font" Target="fonts/CenturyGothic-italic.fntdata"/><Relationship Id="rId41" Type="http://schemas.openxmlformats.org/officeDocument/2006/relationships/font" Target="fonts/CenturyGothic-bold.fntdata"/><Relationship Id="rId22" Type="http://schemas.openxmlformats.org/officeDocument/2006/relationships/slide" Target="slides/slide16.xml"/><Relationship Id="rId44" Type="http://customschemas.google.com/relationships/presentationmetadata" Target="metadata"/><Relationship Id="rId21" Type="http://schemas.openxmlformats.org/officeDocument/2006/relationships/slide" Target="slides/slide15.xml"/><Relationship Id="rId43" Type="http://schemas.openxmlformats.org/officeDocument/2006/relationships/font" Target="fonts/CenturyGothic-bold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LifeSavers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Tahoma-regular.fntdata"/><Relationship Id="rId14" Type="http://schemas.openxmlformats.org/officeDocument/2006/relationships/slide" Target="slides/slide8.xml"/><Relationship Id="rId36" Type="http://schemas.openxmlformats.org/officeDocument/2006/relationships/font" Target="fonts/LifeSavers-bold.fntdata"/><Relationship Id="rId17" Type="http://schemas.openxmlformats.org/officeDocument/2006/relationships/slide" Target="slides/slide11.xml"/><Relationship Id="rId39" Type="http://schemas.openxmlformats.org/officeDocument/2006/relationships/font" Target="fonts/ChelseaMarket-regular.fntdata"/><Relationship Id="rId16" Type="http://schemas.openxmlformats.org/officeDocument/2006/relationships/slide" Target="slides/slide10.xml"/><Relationship Id="rId38" Type="http://schemas.openxmlformats.org/officeDocument/2006/relationships/font" Target="fonts/Tahoma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9" name="Google Shape;269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371b03a71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0" name="Google Shape;370;g1371b03a710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4fb3391b5d_0_55:notes"/>
          <p:cNvSpPr/>
          <p:nvPr>
            <p:ph idx="2" type="sldImg"/>
          </p:nvPr>
        </p:nvSpPr>
        <p:spPr>
          <a:xfrm>
            <a:off x="114335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34fb3391b5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4fb3391b5d_0_109:notes"/>
          <p:cNvSpPr/>
          <p:nvPr>
            <p:ph idx="2" type="sldImg"/>
          </p:nvPr>
        </p:nvSpPr>
        <p:spPr>
          <a:xfrm>
            <a:off x="1143352" y="685800"/>
            <a:ext cx="4571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g34fb3391b5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71b03a71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g1371b03a710_0_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79fd7b2e1a_1_1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3" name="Google Shape;403;g279fd7b2e1a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4" name="Google Shape;404;g279fd7b2e1a_1_1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4fb3391b5d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21-25 Vicky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g34fb3391b5d_0_1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4d14bb9c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24d14bb9c5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4fb3391b5d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7" name="Google Shape;427;g34fb3391b5d_0_1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2582bff58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g12582bff58d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4dffbe6985_0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4" name="Google Shape;444;g34dffbe6985_0_12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60a0fa8d9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g260a0fa8d98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8" name="Google Shape;458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0d99eacbf2_2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g10d99eacbf2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9" name="Google Shape;469;g10d99eacbf2_2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371b03a71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7" name="Google Shape;477;g1371b03a710_0_6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4fb3391b5d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g34fb3391b5d_0_1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0d99df979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0" name="Google Shape;490;g10d99df9799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79fd7b2e1a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g279fd7b2e1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7" name="Google Shape;497;g279fd7b2e1a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371b03a710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3" name="Google Shape;503;g1371b03a710_0_5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2" name="Google Shape;512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b970578f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gb970578fe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afac3344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mission and vision </a:t>
            </a:r>
            <a:endParaRPr/>
          </a:p>
        </p:txBody>
      </p:sp>
      <p:sp>
        <p:nvSpPr>
          <p:cNvPr id="302" name="Google Shape;302;g10afac33446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0afac33446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g10afac33446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0" name="Google Shape;340;g10afac33446_0_42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ahoma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0afac33446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10afac33446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g10afac33446_0_55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ahoma"/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60a0fa8d9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US"/>
              <a:t>8-13 Vicky </a:t>
            </a:r>
            <a:endParaRPr/>
          </a:p>
        </p:txBody>
      </p:sp>
      <p:sp>
        <p:nvSpPr>
          <p:cNvPr id="355" name="Google Shape;355;g260a0fa8d98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371b03a7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4" name="Google Shape;364;g1371b03a71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bum Cover">
  <p:cSld name="Album Cov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/>
          <p:nvPr/>
        </p:nvSpPr>
        <p:spPr>
          <a:xfrm>
            <a:off x="7162800" y="137160"/>
            <a:ext cx="228599" cy="52577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6"/>
          <p:cNvSpPr/>
          <p:nvPr/>
        </p:nvSpPr>
        <p:spPr>
          <a:xfrm>
            <a:off x="7467601" y="133351"/>
            <a:ext cx="1447799" cy="5257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6"/>
          <p:cNvSpPr txBox="1"/>
          <p:nvPr>
            <p:ph idx="1" type="body"/>
          </p:nvPr>
        </p:nvSpPr>
        <p:spPr>
          <a:xfrm>
            <a:off x="228601" y="5467350"/>
            <a:ext cx="8672945" cy="1238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  <p:sp>
        <p:nvSpPr>
          <p:cNvPr id="19" name="Google Shape;19;p46"/>
          <p:cNvSpPr/>
          <p:nvPr>
            <p:ph idx="2" type="pic"/>
          </p:nvPr>
        </p:nvSpPr>
        <p:spPr>
          <a:xfrm>
            <a:off x="228600" y="152401"/>
            <a:ext cx="6858000" cy="523951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0" name="Google Shape;20;p4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Calibri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46"/>
          <p:cNvSpPr txBox="1"/>
          <p:nvPr>
            <p:ph idx="11" type="ftr"/>
          </p:nvPr>
        </p:nvSpPr>
        <p:spPr>
          <a:xfrm rot="-5400000">
            <a:off x="7296150" y="3698878"/>
            <a:ext cx="29337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6"/>
          <p:cNvSpPr txBox="1"/>
          <p:nvPr>
            <p:ph idx="3" type="body"/>
          </p:nvPr>
        </p:nvSpPr>
        <p:spPr>
          <a:xfrm rot="-5400000">
            <a:off x="5372099" y="2247899"/>
            <a:ext cx="5181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with Picture" showMasterSp="0">
  <p:cSld name="Section with Pictur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4"/>
          <p:cNvSpPr/>
          <p:nvPr/>
        </p:nvSpPr>
        <p:spPr>
          <a:xfrm>
            <a:off x="269875" y="4773613"/>
            <a:ext cx="2971800" cy="1844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4"/>
          <p:cNvSpPr txBox="1"/>
          <p:nvPr>
            <p:ph type="title"/>
          </p:nvPr>
        </p:nvSpPr>
        <p:spPr>
          <a:xfrm>
            <a:off x="3720354" y="3429001"/>
            <a:ext cx="4966446" cy="13984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46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4"/>
          <p:cNvSpPr txBox="1"/>
          <p:nvPr>
            <p:ph idx="1" type="body"/>
          </p:nvPr>
        </p:nvSpPr>
        <p:spPr>
          <a:xfrm>
            <a:off x="3720354" y="4824414"/>
            <a:ext cx="4966446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7" name="Google Shape;87;p54"/>
          <p:cNvSpPr/>
          <p:nvPr>
            <p:ph idx="2" type="pic"/>
          </p:nvPr>
        </p:nvSpPr>
        <p:spPr>
          <a:xfrm>
            <a:off x="269874" y="268288"/>
            <a:ext cx="2971800" cy="443865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54"/>
          <p:cNvSpPr txBox="1"/>
          <p:nvPr>
            <p:ph idx="12" type="sldNum"/>
          </p:nvPr>
        </p:nvSpPr>
        <p:spPr>
          <a:xfrm>
            <a:off x="350838" y="6105525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 type="twoTxTwoObj">
  <p:cSld name="TWO_OBJECTS_WITH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56"/>
          <p:cNvSpPr txBox="1"/>
          <p:nvPr>
            <p:ph type="title"/>
          </p:nvPr>
        </p:nvSpPr>
        <p:spPr>
          <a:xfrm>
            <a:off x="457199" y="914400"/>
            <a:ext cx="7388352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56"/>
          <p:cNvSpPr txBox="1"/>
          <p:nvPr>
            <p:ph idx="1" type="body"/>
          </p:nvPr>
        </p:nvSpPr>
        <p:spPr>
          <a:xfrm>
            <a:off x="457200" y="2054132"/>
            <a:ext cx="356616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93" name="Google Shape;93;p56"/>
          <p:cNvSpPr txBox="1"/>
          <p:nvPr>
            <p:ph idx="2" type="body"/>
          </p:nvPr>
        </p:nvSpPr>
        <p:spPr>
          <a:xfrm>
            <a:off x="457200" y="2689411"/>
            <a:ext cx="3566160" cy="3436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◼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◼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◼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◼"/>
              <a:defRPr sz="1600"/>
            </a:lvl9pPr>
          </a:lstStyle>
          <a:p/>
        </p:txBody>
      </p:sp>
      <p:sp>
        <p:nvSpPr>
          <p:cNvPr id="94" name="Google Shape;94;p56"/>
          <p:cNvSpPr txBox="1"/>
          <p:nvPr>
            <p:ph idx="3" type="body"/>
          </p:nvPr>
        </p:nvSpPr>
        <p:spPr>
          <a:xfrm>
            <a:off x="4279391" y="2054132"/>
            <a:ext cx="356616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1" sz="20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95" name="Google Shape;95;p56"/>
          <p:cNvSpPr txBox="1"/>
          <p:nvPr>
            <p:ph idx="4" type="body"/>
          </p:nvPr>
        </p:nvSpPr>
        <p:spPr>
          <a:xfrm>
            <a:off x="4279391" y="2689411"/>
            <a:ext cx="3566160" cy="34367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◼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◼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◼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◼"/>
              <a:defRPr sz="1600"/>
            </a:lvl9pPr>
          </a:lstStyle>
          <a:p/>
        </p:txBody>
      </p:sp>
      <p:sp>
        <p:nvSpPr>
          <p:cNvPr id="96" name="Google Shape;96;p56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56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6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t, Top and Bottom" showMasterSp="0">
  <p:cSld name="2 Content, Top and Bottom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7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7"/>
          <p:cNvSpPr txBox="1"/>
          <p:nvPr>
            <p:ph type="title"/>
          </p:nvPr>
        </p:nvSpPr>
        <p:spPr>
          <a:xfrm>
            <a:off x="457199" y="914400"/>
            <a:ext cx="739140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7"/>
          <p:cNvSpPr txBox="1"/>
          <p:nvPr>
            <p:ph idx="1" type="body"/>
          </p:nvPr>
        </p:nvSpPr>
        <p:spPr>
          <a:xfrm>
            <a:off x="457199" y="2214562"/>
            <a:ext cx="7396163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03" name="Google Shape;103;p57"/>
          <p:cNvSpPr txBox="1"/>
          <p:nvPr>
            <p:ph idx="2" type="body"/>
          </p:nvPr>
        </p:nvSpPr>
        <p:spPr>
          <a:xfrm>
            <a:off x="457199" y="4224973"/>
            <a:ext cx="7396163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04" name="Google Shape;104;p57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7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7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ntent" showMasterSp="0">
  <p:cSld name="3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8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8"/>
          <p:cNvSpPr txBox="1"/>
          <p:nvPr>
            <p:ph type="title"/>
          </p:nvPr>
        </p:nvSpPr>
        <p:spPr>
          <a:xfrm>
            <a:off x="457199" y="914400"/>
            <a:ext cx="739140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8"/>
          <p:cNvSpPr txBox="1"/>
          <p:nvPr>
            <p:ph idx="1" type="body"/>
          </p:nvPr>
        </p:nvSpPr>
        <p:spPr>
          <a:xfrm>
            <a:off x="4282440" y="2214562"/>
            <a:ext cx="35661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11" name="Google Shape;111;p58"/>
          <p:cNvSpPr txBox="1"/>
          <p:nvPr>
            <p:ph idx="2" type="body"/>
          </p:nvPr>
        </p:nvSpPr>
        <p:spPr>
          <a:xfrm>
            <a:off x="4282440" y="4224973"/>
            <a:ext cx="35661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12" name="Google Shape;112;p58"/>
          <p:cNvSpPr txBox="1"/>
          <p:nvPr>
            <p:ph idx="3" type="body"/>
          </p:nvPr>
        </p:nvSpPr>
        <p:spPr>
          <a:xfrm>
            <a:off x="457200" y="2214563"/>
            <a:ext cx="3566160" cy="3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13" name="Google Shape;113;p58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8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8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ntent" showMasterSp="0">
  <p:cSld name="4 Conte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9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9"/>
          <p:cNvSpPr txBox="1"/>
          <p:nvPr>
            <p:ph type="title"/>
          </p:nvPr>
        </p:nvSpPr>
        <p:spPr>
          <a:xfrm>
            <a:off x="457199" y="914400"/>
            <a:ext cx="739140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59"/>
          <p:cNvSpPr txBox="1"/>
          <p:nvPr>
            <p:ph idx="1" type="body"/>
          </p:nvPr>
        </p:nvSpPr>
        <p:spPr>
          <a:xfrm>
            <a:off x="4282440" y="2214562"/>
            <a:ext cx="35661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20" name="Google Shape;120;p59"/>
          <p:cNvSpPr txBox="1"/>
          <p:nvPr>
            <p:ph idx="2" type="body"/>
          </p:nvPr>
        </p:nvSpPr>
        <p:spPr>
          <a:xfrm>
            <a:off x="4282440" y="4224973"/>
            <a:ext cx="35661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21" name="Google Shape;121;p59"/>
          <p:cNvSpPr txBox="1"/>
          <p:nvPr>
            <p:ph idx="3" type="body"/>
          </p:nvPr>
        </p:nvSpPr>
        <p:spPr>
          <a:xfrm>
            <a:off x="457200" y="2214562"/>
            <a:ext cx="35661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22" name="Google Shape;122;p59"/>
          <p:cNvSpPr txBox="1"/>
          <p:nvPr>
            <p:ph idx="4" type="body"/>
          </p:nvPr>
        </p:nvSpPr>
        <p:spPr>
          <a:xfrm>
            <a:off x="457200" y="4224973"/>
            <a:ext cx="3566160" cy="1920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23" name="Google Shape;123;p59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59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59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 type="titleOnly">
  <p:cSld name="TITLE_ONLY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0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60"/>
          <p:cNvSpPr txBox="1"/>
          <p:nvPr>
            <p:ph type="title"/>
          </p:nvPr>
        </p:nvSpPr>
        <p:spPr>
          <a:xfrm>
            <a:off x="457200" y="914400"/>
            <a:ext cx="65087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60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60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60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1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1"/>
          <p:cNvSpPr txBox="1"/>
          <p:nvPr>
            <p:ph type="title"/>
          </p:nvPr>
        </p:nvSpPr>
        <p:spPr>
          <a:xfrm>
            <a:off x="457199" y="995082"/>
            <a:ext cx="3566160" cy="1035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61"/>
          <p:cNvSpPr txBox="1"/>
          <p:nvPr>
            <p:ph idx="1" type="body"/>
          </p:nvPr>
        </p:nvSpPr>
        <p:spPr>
          <a:xfrm>
            <a:off x="4762052" y="990600"/>
            <a:ext cx="3566160" cy="513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136" name="Google Shape;136;p61"/>
          <p:cNvSpPr txBox="1"/>
          <p:nvPr>
            <p:ph idx="2" type="body"/>
          </p:nvPr>
        </p:nvSpPr>
        <p:spPr>
          <a:xfrm>
            <a:off x="457199" y="2057400"/>
            <a:ext cx="3566160" cy="3657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p61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61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1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>
  <p:cSld name="Picture with Captio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2"/>
          <p:cNvSpPr/>
          <p:nvPr/>
        </p:nvSpPr>
        <p:spPr>
          <a:xfrm>
            <a:off x="4746625" y="268288"/>
            <a:ext cx="4114800" cy="566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2"/>
          <p:cNvSpPr txBox="1"/>
          <p:nvPr>
            <p:ph type="title"/>
          </p:nvPr>
        </p:nvSpPr>
        <p:spPr>
          <a:xfrm>
            <a:off x="457199" y="995082"/>
            <a:ext cx="3566160" cy="10354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62"/>
          <p:cNvSpPr txBox="1"/>
          <p:nvPr>
            <p:ph idx="1" type="body"/>
          </p:nvPr>
        </p:nvSpPr>
        <p:spPr>
          <a:xfrm>
            <a:off x="457199" y="2057400"/>
            <a:ext cx="3566160" cy="3657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44" name="Google Shape;144;p62"/>
          <p:cNvSpPr/>
          <p:nvPr>
            <p:ph idx="2" type="pic"/>
          </p:nvPr>
        </p:nvSpPr>
        <p:spPr>
          <a:xfrm>
            <a:off x="4760258" y="990600"/>
            <a:ext cx="4096512" cy="5611813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62"/>
          <p:cNvSpPr txBox="1"/>
          <p:nvPr>
            <p:ph idx="10" type="dt"/>
          </p:nvPr>
        </p:nvSpPr>
        <p:spPr>
          <a:xfrm>
            <a:off x="161925" y="6124575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62"/>
          <p:cNvSpPr txBox="1"/>
          <p:nvPr>
            <p:ph idx="11" type="ftr"/>
          </p:nvPr>
        </p:nvSpPr>
        <p:spPr>
          <a:xfrm>
            <a:off x="174625" y="6356350"/>
            <a:ext cx="38639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62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above Caption" showMasterSp="0" type="picTx">
  <p:cSld name="PICTURE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3"/>
          <p:cNvSpPr/>
          <p:nvPr/>
        </p:nvSpPr>
        <p:spPr>
          <a:xfrm>
            <a:off x="7216775" y="268288"/>
            <a:ext cx="1639888" cy="3638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3"/>
          <p:cNvSpPr txBox="1"/>
          <p:nvPr>
            <p:ph type="title"/>
          </p:nvPr>
        </p:nvSpPr>
        <p:spPr>
          <a:xfrm>
            <a:off x="458788" y="4267200"/>
            <a:ext cx="64770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63"/>
          <p:cNvSpPr/>
          <p:nvPr>
            <p:ph idx="2" type="pic"/>
          </p:nvPr>
        </p:nvSpPr>
        <p:spPr>
          <a:xfrm>
            <a:off x="269874" y="268288"/>
            <a:ext cx="6858000" cy="3639312"/>
          </a:xfrm>
          <a:prstGeom prst="rect">
            <a:avLst/>
          </a:prstGeom>
          <a:noFill/>
          <a:ln>
            <a:noFill/>
          </a:ln>
        </p:spPr>
      </p:sp>
      <p:sp>
        <p:nvSpPr>
          <p:cNvPr id="152" name="Google Shape;152;p63"/>
          <p:cNvSpPr txBox="1"/>
          <p:nvPr>
            <p:ph idx="1" type="body"/>
          </p:nvPr>
        </p:nvSpPr>
        <p:spPr>
          <a:xfrm>
            <a:off x="458788" y="4840941"/>
            <a:ext cx="6475412" cy="1304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53" name="Google Shape;153;p63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63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63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Pictures with Caption" showMasterSp="0">
  <p:cSld name="4 Pictures with Caption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4"/>
          <p:cNvSpPr/>
          <p:nvPr/>
        </p:nvSpPr>
        <p:spPr>
          <a:xfrm>
            <a:off x="8135938" y="268288"/>
            <a:ext cx="720725" cy="3638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64"/>
          <p:cNvSpPr txBox="1"/>
          <p:nvPr>
            <p:ph type="title"/>
          </p:nvPr>
        </p:nvSpPr>
        <p:spPr>
          <a:xfrm>
            <a:off x="458788" y="4267200"/>
            <a:ext cx="64770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64"/>
          <p:cNvSpPr/>
          <p:nvPr>
            <p:ph idx="2" type="pic"/>
          </p:nvPr>
        </p:nvSpPr>
        <p:spPr>
          <a:xfrm>
            <a:off x="269874" y="268288"/>
            <a:ext cx="3006726" cy="3639312"/>
          </a:xfrm>
          <a:prstGeom prst="rect">
            <a:avLst/>
          </a:prstGeom>
          <a:noFill/>
          <a:ln>
            <a:noFill/>
          </a:ln>
        </p:spPr>
      </p:sp>
      <p:sp>
        <p:nvSpPr>
          <p:cNvPr id="160" name="Google Shape;160;p64"/>
          <p:cNvSpPr txBox="1"/>
          <p:nvPr>
            <p:ph idx="1" type="body"/>
          </p:nvPr>
        </p:nvSpPr>
        <p:spPr>
          <a:xfrm>
            <a:off x="458788" y="4840941"/>
            <a:ext cx="6475412" cy="1304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61" name="Google Shape;161;p64"/>
          <p:cNvSpPr/>
          <p:nvPr>
            <p:ph idx="3" type="pic"/>
          </p:nvPr>
        </p:nvSpPr>
        <p:spPr>
          <a:xfrm>
            <a:off x="3352800" y="268288"/>
            <a:ext cx="4701988" cy="1775665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64"/>
          <p:cNvSpPr/>
          <p:nvPr>
            <p:ph idx="4" type="pic"/>
          </p:nvPr>
        </p:nvSpPr>
        <p:spPr>
          <a:xfrm>
            <a:off x="3352800" y="2131935"/>
            <a:ext cx="2304288" cy="1775665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p64"/>
          <p:cNvSpPr/>
          <p:nvPr>
            <p:ph idx="5" type="pic"/>
          </p:nvPr>
        </p:nvSpPr>
        <p:spPr>
          <a:xfrm>
            <a:off x="5750500" y="2131935"/>
            <a:ext cx="2304288" cy="1775665"/>
          </a:xfrm>
          <a:prstGeom prst="rect">
            <a:avLst/>
          </a:prstGeom>
          <a:noFill/>
          <a:ln>
            <a:noFill/>
          </a:ln>
        </p:spPr>
      </p:sp>
      <p:sp>
        <p:nvSpPr>
          <p:cNvPr id="164" name="Google Shape;164;p64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64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64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7"/>
          <p:cNvSpPr/>
          <p:nvPr/>
        </p:nvSpPr>
        <p:spPr>
          <a:xfrm>
            <a:off x="7212013" y="268288"/>
            <a:ext cx="1646237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47"/>
          <p:cNvSpPr txBox="1"/>
          <p:nvPr>
            <p:ph type="title"/>
          </p:nvPr>
        </p:nvSpPr>
        <p:spPr>
          <a:xfrm>
            <a:off x="457200" y="914400"/>
            <a:ext cx="65087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7"/>
          <p:cNvSpPr txBox="1"/>
          <p:nvPr>
            <p:ph idx="1" type="body"/>
          </p:nvPr>
        </p:nvSpPr>
        <p:spPr>
          <a:xfrm>
            <a:off x="457200" y="2209800"/>
            <a:ext cx="6508750" cy="391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  <p:sp>
        <p:nvSpPr>
          <p:cNvPr id="28" name="Google Shape;28;p47"/>
          <p:cNvSpPr txBox="1"/>
          <p:nvPr>
            <p:ph idx="10" type="dt"/>
          </p:nvPr>
        </p:nvSpPr>
        <p:spPr>
          <a:xfrm>
            <a:off x="72120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7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7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showMasterSp="0" type="vertTx">
  <p:cSld name="VERTICAL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5"/>
          <p:cNvSpPr/>
          <p:nvPr/>
        </p:nvSpPr>
        <p:spPr>
          <a:xfrm>
            <a:off x="7212013" y="268288"/>
            <a:ext cx="1646237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65"/>
          <p:cNvSpPr txBox="1"/>
          <p:nvPr>
            <p:ph type="title"/>
          </p:nvPr>
        </p:nvSpPr>
        <p:spPr>
          <a:xfrm>
            <a:off x="457200" y="914400"/>
            <a:ext cx="65087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65"/>
          <p:cNvSpPr txBox="1"/>
          <p:nvPr>
            <p:ph idx="1" type="body"/>
          </p:nvPr>
        </p:nvSpPr>
        <p:spPr>
          <a:xfrm rot="5400000">
            <a:off x="1753393" y="913607"/>
            <a:ext cx="3916363" cy="6508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  <p:sp>
        <p:nvSpPr>
          <p:cNvPr id="171" name="Google Shape;171;p65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65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65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6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66"/>
          <p:cNvSpPr txBox="1"/>
          <p:nvPr>
            <p:ph type="title"/>
          </p:nvPr>
        </p:nvSpPr>
        <p:spPr>
          <a:xfrm rot="5400000">
            <a:off x="5659577" y="2919646"/>
            <a:ext cx="5090739" cy="1322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66"/>
          <p:cNvSpPr txBox="1"/>
          <p:nvPr>
            <p:ph idx="1" type="body"/>
          </p:nvPr>
        </p:nvSpPr>
        <p:spPr>
          <a:xfrm rot="5400000">
            <a:off x="912206" y="580419"/>
            <a:ext cx="5109789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  <p:sp>
        <p:nvSpPr>
          <p:cNvPr id="178" name="Google Shape;178;p66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66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66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42c854bd00_0_66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42c854bd00_0_66"/>
          <p:cNvSpPr txBox="1"/>
          <p:nvPr>
            <p:ph type="title"/>
          </p:nvPr>
        </p:nvSpPr>
        <p:spPr>
          <a:xfrm>
            <a:off x="311700" y="421233"/>
            <a:ext cx="85206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g142c854bd00_0_66"/>
          <p:cNvSpPr txBox="1"/>
          <p:nvPr>
            <p:ph idx="1" type="body"/>
          </p:nvPr>
        </p:nvSpPr>
        <p:spPr>
          <a:xfrm>
            <a:off x="311700" y="1633633"/>
            <a:ext cx="8520600" cy="44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◼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  <p:sp>
        <p:nvSpPr>
          <p:cNvPr id="185" name="Google Shape;185;g142c854bd00_0_6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0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g34dffbe6985_0_1173"/>
          <p:cNvGrpSpPr/>
          <p:nvPr/>
        </p:nvGrpSpPr>
        <p:grpSpPr>
          <a:xfrm>
            <a:off x="-65" y="-24"/>
            <a:ext cx="9144128" cy="6858217"/>
            <a:chOff x="-2163850" y="-134475"/>
            <a:chExt cx="3075000" cy="5336719"/>
          </a:xfrm>
        </p:grpSpPr>
        <p:cxnSp>
          <p:nvCxnSpPr>
            <p:cNvPr id="188" name="Google Shape;188;g34dffbe6985_0_1173"/>
            <p:cNvCxnSpPr/>
            <p:nvPr/>
          </p:nvCxnSpPr>
          <p:spPr>
            <a:xfrm>
              <a:off x="-2163850" y="3067556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9" name="Google Shape;189;g34dffbe6985_0_1173"/>
            <p:cNvCxnSpPr/>
            <p:nvPr/>
          </p:nvCxnSpPr>
          <p:spPr>
            <a:xfrm>
              <a:off x="-2163850" y="3423338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0" name="Google Shape;190;g34dffbe6985_0_1173"/>
            <p:cNvCxnSpPr/>
            <p:nvPr/>
          </p:nvCxnSpPr>
          <p:spPr>
            <a:xfrm>
              <a:off x="-2163850" y="3779119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1" name="Google Shape;191;g34dffbe6985_0_1173"/>
            <p:cNvCxnSpPr/>
            <p:nvPr/>
          </p:nvCxnSpPr>
          <p:spPr>
            <a:xfrm>
              <a:off x="-2163850" y="2000213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2" name="Google Shape;192;g34dffbe6985_0_1173"/>
            <p:cNvCxnSpPr/>
            <p:nvPr/>
          </p:nvCxnSpPr>
          <p:spPr>
            <a:xfrm>
              <a:off x="-2163850" y="2355994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3" name="Google Shape;193;g34dffbe6985_0_1173"/>
            <p:cNvCxnSpPr/>
            <p:nvPr/>
          </p:nvCxnSpPr>
          <p:spPr>
            <a:xfrm>
              <a:off x="-2163850" y="2711775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4" name="Google Shape;194;g34dffbe6985_0_1173"/>
            <p:cNvCxnSpPr/>
            <p:nvPr/>
          </p:nvCxnSpPr>
          <p:spPr>
            <a:xfrm>
              <a:off x="-2163850" y="932869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5" name="Google Shape;195;g34dffbe6985_0_1173"/>
            <p:cNvCxnSpPr/>
            <p:nvPr/>
          </p:nvCxnSpPr>
          <p:spPr>
            <a:xfrm>
              <a:off x="-2163850" y="1288650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6" name="Google Shape;196;g34dffbe6985_0_1173"/>
            <p:cNvCxnSpPr/>
            <p:nvPr/>
          </p:nvCxnSpPr>
          <p:spPr>
            <a:xfrm>
              <a:off x="-2163850" y="1644431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7" name="Google Shape;197;g34dffbe6985_0_1173"/>
            <p:cNvCxnSpPr/>
            <p:nvPr/>
          </p:nvCxnSpPr>
          <p:spPr>
            <a:xfrm>
              <a:off x="-2163850" y="-134475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8" name="Google Shape;198;g34dffbe6985_0_1173"/>
            <p:cNvCxnSpPr/>
            <p:nvPr/>
          </p:nvCxnSpPr>
          <p:spPr>
            <a:xfrm>
              <a:off x="-2163850" y="221306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9" name="Google Shape;199;g34dffbe6985_0_1173"/>
            <p:cNvCxnSpPr/>
            <p:nvPr/>
          </p:nvCxnSpPr>
          <p:spPr>
            <a:xfrm>
              <a:off x="-2163850" y="577088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0" name="Google Shape;200;g34dffbe6985_0_1173"/>
            <p:cNvCxnSpPr/>
            <p:nvPr/>
          </p:nvCxnSpPr>
          <p:spPr>
            <a:xfrm>
              <a:off x="-2163850" y="4846463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1" name="Google Shape;201;g34dffbe6985_0_1173"/>
            <p:cNvCxnSpPr/>
            <p:nvPr/>
          </p:nvCxnSpPr>
          <p:spPr>
            <a:xfrm>
              <a:off x="-2163850" y="5202244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2" name="Google Shape;202;g34dffbe6985_0_1173"/>
            <p:cNvCxnSpPr/>
            <p:nvPr/>
          </p:nvCxnSpPr>
          <p:spPr>
            <a:xfrm>
              <a:off x="-2163850" y="4134900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3" name="Google Shape;203;g34dffbe6985_0_1173"/>
            <p:cNvCxnSpPr/>
            <p:nvPr/>
          </p:nvCxnSpPr>
          <p:spPr>
            <a:xfrm>
              <a:off x="-2163850" y="4490681"/>
              <a:ext cx="3075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4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04" name="Google Shape;204;g34dffbe6985_0_1173"/>
          <p:cNvSpPr txBox="1"/>
          <p:nvPr>
            <p:ph type="title"/>
          </p:nvPr>
        </p:nvSpPr>
        <p:spPr>
          <a:xfrm>
            <a:off x="720000" y="593367"/>
            <a:ext cx="77040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05" name="Google Shape;205;g34dffbe6985_0_1173"/>
          <p:cNvGrpSpPr/>
          <p:nvPr/>
        </p:nvGrpSpPr>
        <p:grpSpPr>
          <a:xfrm>
            <a:off x="-1283212" y="647216"/>
            <a:ext cx="11017895" cy="7061518"/>
            <a:chOff x="-1283212" y="485423"/>
            <a:chExt cx="11017895" cy="5296271"/>
          </a:xfrm>
        </p:grpSpPr>
        <p:grpSp>
          <p:nvGrpSpPr>
            <p:cNvPr id="206" name="Google Shape;206;g34dffbe6985_0_1173"/>
            <p:cNvGrpSpPr/>
            <p:nvPr/>
          </p:nvGrpSpPr>
          <p:grpSpPr>
            <a:xfrm rot="-764585">
              <a:off x="8517902" y="591287"/>
              <a:ext cx="1095911" cy="1218299"/>
              <a:chOff x="-1997850" y="2320850"/>
              <a:chExt cx="230400" cy="256125"/>
            </a:xfrm>
          </p:grpSpPr>
          <p:sp>
            <p:nvSpPr>
              <p:cNvPr id="207" name="Google Shape;207;g34dffbe6985_0_1173"/>
              <p:cNvSpPr/>
              <p:nvPr/>
            </p:nvSpPr>
            <p:spPr>
              <a:xfrm>
                <a:off x="-1997850" y="2387400"/>
                <a:ext cx="230400" cy="189575"/>
              </a:xfrm>
              <a:custGeom>
                <a:rect b="b" l="l" r="r" t="t"/>
                <a:pathLst>
                  <a:path extrusionOk="0" h="7583" w="9216">
                    <a:moveTo>
                      <a:pt x="2599" y="0"/>
                    </a:moveTo>
                    <a:cubicBezTo>
                      <a:pt x="2501" y="0"/>
                      <a:pt x="2401" y="9"/>
                      <a:pt x="2301" y="26"/>
                    </a:cubicBezTo>
                    <a:cubicBezTo>
                      <a:pt x="1375" y="161"/>
                      <a:pt x="703" y="609"/>
                      <a:pt x="299" y="1401"/>
                    </a:cubicBezTo>
                    <a:cubicBezTo>
                      <a:pt x="105" y="1789"/>
                      <a:pt x="30" y="2207"/>
                      <a:pt x="15" y="2625"/>
                    </a:cubicBezTo>
                    <a:cubicBezTo>
                      <a:pt x="1" y="3058"/>
                      <a:pt x="30" y="3477"/>
                      <a:pt x="105" y="3895"/>
                    </a:cubicBezTo>
                    <a:cubicBezTo>
                      <a:pt x="225" y="4582"/>
                      <a:pt x="464" y="5224"/>
                      <a:pt x="822" y="5837"/>
                    </a:cubicBezTo>
                    <a:cubicBezTo>
                      <a:pt x="1166" y="6389"/>
                      <a:pt x="1614" y="6867"/>
                      <a:pt x="2166" y="7226"/>
                    </a:cubicBezTo>
                    <a:cubicBezTo>
                      <a:pt x="2360" y="7360"/>
                      <a:pt x="2570" y="7465"/>
                      <a:pt x="2794" y="7524"/>
                    </a:cubicBezTo>
                    <a:cubicBezTo>
                      <a:pt x="2928" y="7562"/>
                      <a:pt x="3062" y="7577"/>
                      <a:pt x="3199" y="7577"/>
                    </a:cubicBezTo>
                    <a:cubicBezTo>
                      <a:pt x="3335" y="7577"/>
                      <a:pt x="3473" y="7562"/>
                      <a:pt x="3615" y="7539"/>
                    </a:cubicBezTo>
                    <a:cubicBezTo>
                      <a:pt x="3794" y="7509"/>
                      <a:pt x="3973" y="7479"/>
                      <a:pt x="4153" y="7435"/>
                    </a:cubicBezTo>
                    <a:cubicBezTo>
                      <a:pt x="4334" y="7387"/>
                      <a:pt x="4516" y="7369"/>
                      <a:pt x="4697" y="7369"/>
                    </a:cubicBezTo>
                    <a:cubicBezTo>
                      <a:pt x="4859" y="7369"/>
                      <a:pt x="5021" y="7384"/>
                      <a:pt x="5183" y="7405"/>
                    </a:cubicBezTo>
                    <a:cubicBezTo>
                      <a:pt x="5452" y="7450"/>
                      <a:pt x="5706" y="7509"/>
                      <a:pt x="5975" y="7554"/>
                    </a:cubicBezTo>
                    <a:cubicBezTo>
                      <a:pt x="6081" y="7571"/>
                      <a:pt x="6188" y="7582"/>
                      <a:pt x="6297" y="7582"/>
                    </a:cubicBezTo>
                    <a:cubicBezTo>
                      <a:pt x="6387" y="7582"/>
                      <a:pt x="6478" y="7574"/>
                      <a:pt x="6572" y="7554"/>
                    </a:cubicBezTo>
                    <a:cubicBezTo>
                      <a:pt x="6826" y="7509"/>
                      <a:pt x="7050" y="7405"/>
                      <a:pt x="7259" y="7255"/>
                    </a:cubicBezTo>
                    <a:cubicBezTo>
                      <a:pt x="7543" y="7046"/>
                      <a:pt x="7752" y="6792"/>
                      <a:pt x="7931" y="6509"/>
                    </a:cubicBezTo>
                    <a:cubicBezTo>
                      <a:pt x="8185" y="6105"/>
                      <a:pt x="8394" y="5702"/>
                      <a:pt x="8589" y="5284"/>
                    </a:cubicBezTo>
                    <a:cubicBezTo>
                      <a:pt x="8857" y="4716"/>
                      <a:pt x="9082" y="4134"/>
                      <a:pt x="9156" y="3507"/>
                    </a:cubicBezTo>
                    <a:cubicBezTo>
                      <a:pt x="9216" y="3148"/>
                      <a:pt x="9216" y="2805"/>
                      <a:pt x="9156" y="2446"/>
                    </a:cubicBezTo>
                    <a:cubicBezTo>
                      <a:pt x="9052" y="1849"/>
                      <a:pt x="8783" y="1326"/>
                      <a:pt x="8365" y="863"/>
                    </a:cubicBezTo>
                    <a:cubicBezTo>
                      <a:pt x="8096" y="579"/>
                      <a:pt x="7767" y="325"/>
                      <a:pt x="7394" y="161"/>
                    </a:cubicBezTo>
                    <a:cubicBezTo>
                      <a:pt x="7154" y="60"/>
                      <a:pt x="6915" y="4"/>
                      <a:pt x="6672" y="4"/>
                    </a:cubicBezTo>
                    <a:cubicBezTo>
                      <a:pt x="6521" y="4"/>
                      <a:pt x="6369" y="25"/>
                      <a:pt x="6214" y="71"/>
                    </a:cubicBezTo>
                    <a:cubicBezTo>
                      <a:pt x="6005" y="131"/>
                      <a:pt x="5811" y="221"/>
                      <a:pt x="5601" y="295"/>
                    </a:cubicBezTo>
                    <a:cubicBezTo>
                      <a:pt x="5377" y="385"/>
                      <a:pt x="5168" y="489"/>
                      <a:pt x="4929" y="534"/>
                    </a:cubicBezTo>
                    <a:cubicBezTo>
                      <a:pt x="4870" y="534"/>
                      <a:pt x="4825" y="549"/>
                      <a:pt x="4750" y="549"/>
                    </a:cubicBezTo>
                    <a:cubicBezTo>
                      <a:pt x="4713" y="557"/>
                      <a:pt x="4646" y="560"/>
                      <a:pt x="4575" y="560"/>
                    </a:cubicBezTo>
                    <a:cubicBezTo>
                      <a:pt x="4504" y="560"/>
                      <a:pt x="4429" y="557"/>
                      <a:pt x="4377" y="549"/>
                    </a:cubicBezTo>
                    <a:cubicBezTo>
                      <a:pt x="4257" y="519"/>
                      <a:pt x="4153" y="489"/>
                      <a:pt x="4063" y="460"/>
                    </a:cubicBezTo>
                    <a:cubicBezTo>
                      <a:pt x="3869" y="385"/>
                      <a:pt x="3690" y="310"/>
                      <a:pt x="3496" y="221"/>
                    </a:cubicBezTo>
                    <a:cubicBezTo>
                      <a:pt x="3212" y="84"/>
                      <a:pt x="2911" y="0"/>
                      <a:pt x="25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g34dffbe6985_0_1173"/>
              <p:cNvSpPr/>
              <p:nvPr/>
            </p:nvSpPr>
            <p:spPr>
              <a:xfrm>
                <a:off x="-1948175" y="2324200"/>
                <a:ext cx="63125" cy="76950"/>
              </a:xfrm>
              <a:custGeom>
                <a:rect b="b" l="l" r="r" t="t"/>
                <a:pathLst>
                  <a:path extrusionOk="0" h="3078" w="2525">
                    <a:moveTo>
                      <a:pt x="149" y="0"/>
                    </a:moveTo>
                    <a:cubicBezTo>
                      <a:pt x="0" y="493"/>
                      <a:pt x="30" y="867"/>
                      <a:pt x="105" y="1210"/>
                    </a:cubicBezTo>
                    <a:cubicBezTo>
                      <a:pt x="164" y="1554"/>
                      <a:pt x="314" y="1852"/>
                      <a:pt x="508" y="2121"/>
                    </a:cubicBezTo>
                    <a:cubicBezTo>
                      <a:pt x="702" y="2375"/>
                      <a:pt x="941" y="2599"/>
                      <a:pt x="1255" y="2779"/>
                    </a:cubicBezTo>
                    <a:cubicBezTo>
                      <a:pt x="1568" y="2943"/>
                      <a:pt x="1927" y="3077"/>
                      <a:pt x="2420" y="3077"/>
                    </a:cubicBezTo>
                    <a:cubicBezTo>
                      <a:pt x="2524" y="2584"/>
                      <a:pt x="2479" y="2226"/>
                      <a:pt x="2405" y="1882"/>
                    </a:cubicBezTo>
                    <a:cubicBezTo>
                      <a:pt x="2315" y="1539"/>
                      <a:pt x="2181" y="1270"/>
                      <a:pt x="2001" y="1016"/>
                    </a:cubicBezTo>
                    <a:cubicBezTo>
                      <a:pt x="1807" y="762"/>
                      <a:pt x="1583" y="538"/>
                      <a:pt x="1284" y="359"/>
                    </a:cubicBezTo>
                    <a:cubicBezTo>
                      <a:pt x="986" y="195"/>
                      <a:pt x="642" y="45"/>
                      <a:pt x="1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g34dffbe6985_0_1173"/>
              <p:cNvSpPr/>
              <p:nvPr/>
            </p:nvSpPr>
            <p:spPr>
              <a:xfrm>
                <a:off x="-1937400" y="2339100"/>
                <a:ext cx="52350" cy="64175"/>
              </a:xfrm>
              <a:custGeom>
                <a:rect b="b" l="l" r="r" t="t"/>
                <a:pathLst>
                  <a:path extrusionOk="0" h="2567" w="2094">
                    <a:moveTo>
                      <a:pt x="86" y="0"/>
                    </a:moveTo>
                    <a:cubicBezTo>
                      <a:pt x="43" y="0"/>
                      <a:pt x="1" y="50"/>
                      <a:pt x="32" y="91"/>
                    </a:cubicBezTo>
                    <a:cubicBezTo>
                      <a:pt x="629" y="943"/>
                      <a:pt x="1272" y="1764"/>
                      <a:pt x="1959" y="2541"/>
                    </a:cubicBezTo>
                    <a:cubicBezTo>
                      <a:pt x="1973" y="2559"/>
                      <a:pt x="1990" y="2567"/>
                      <a:pt x="2006" y="2567"/>
                    </a:cubicBezTo>
                    <a:cubicBezTo>
                      <a:pt x="2054" y="2567"/>
                      <a:pt x="2093" y="2496"/>
                      <a:pt x="2048" y="2451"/>
                    </a:cubicBezTo>
                    <a:cubicBezTo>
                      <a:pt x="1899" y="2272"/>
                      <a:pt x="1735" y="2093"/>
                      <a:pt x="1585" y="1914"/>
                    </a:cubicBezTo>
                    <a:cubicBezTo>
                      <a:pt x="1406" y="1495"/>
                      <a:pt x="1257" y="1077"/>
                      <a:pt x="1107" y="644"/>
                    </a:cubicBezTo>
                    <a:cubicBezTo>
                      <a:pt x="1101" y="614"/>
                      <a:pt x="1076" y="601"/>
                      <a:pt x="1050" y="601"/>
                    </a:cubicBezTo>
                    <a:cubicBezTo>
                      <a:pt x="1011" y="601"/>
                      <a:pt x="970" y="629"/>
                      <a:pt x="988" y="674"/>
                    </a:cubicBezTo>
                    <a:cubicBezTo>
                      <a:pt x="1092" y="988"/>
                      <a:pt x="1212" y="1301"/>
                      <a:pt x="1331" y="1615"/>
                    </a:cubicBezTo>
                    <a:cubicBezTo>
                      <a:pt x="913" y="1107"/>
                      <a:pt x="510" y="569"/>
                      <a:pt x="137" y="32"/>
                    </a:cubicBezTo>
                    <a:cubicBezTo>
                      <a:pt x="123" y="9"/>
                      <a:pt x="104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g34dffbe6985_0_1173"/>
              <p:cNvSpPr/>
              <p:nvPr/>
            </p:nvSpPr>
            <p:spPr>
              <a:xfrm>
                <a:off x="-1896150" y="2320850"/>
                <a:ext cx="35350" cy="96625"/>
              </a:xfrm>
              <a:custGeom>
                <a:rect b="b" l="l" r="r" t="t"/>
                <a:pathLst>
                  <a:path extrusionOk="0" h="3865" w="1414">
                    <a:moveTo>
                      <a:pt x="891" y="0"/>
                    </a:moveTo>
                    <a:cubicBezTo>
                      <a:pt x="279" y="1165"/>
                      <a:pt x="115" y="2524"/>
                      <a:pt x="443" y="3734"/>
                    </a:cubicBezTo>
                    <a:cubicBezTo>
                      <a:pt x="324" y="3734"/>
                      <a:pt x="219" y="3734"/>
                      <a:pt x="115" y="3704"/>
                    </a:cubicBezTo>
                    <a:cubicBezTo>
                      <a:pt x="109" y="3703"/>
                      <a:pt x="104" y="3703"/>
                      <a:pt x="99" y="3703"/>
                    </a:cubicBezTo>
                    <a:cubicBezTo>
                      <a:pt x="22" y="3703"/>
                      <a:pt x="0" y="3810"/>
                      <a:pt x="85" y="3839"/>
                    </a:cubicBezTo>
                    <a:cubicBezTo>
                      <a:pt x="165" y="3856"/>
                      <a:pt x="248" y="3865"/>
                      <a:pt x="331" y="3865"/>
                    </a:cubicBezTo>
                    <a:cubicBezTo>
                      <a:pt x="528" y="3865"/>
                      <a:pt x="728" y="3818"/>
                      <a:pt x="906" y="3734"/>
                    </a:cubicBezTo>
                    <a:cubicBezTo>
                      <a:pt x="968" y="3697"/>
                      <a:pt x="927" y="3619"/>
                      <a:pt x="877" y="3619"/>
                    </a:cubicBezTo>
                    <a:cubicBezTo>
                      <a:pt x="867" y="3619"/>
                      <a:pt x="857" y="3622"/>
                      <a:pt x="846" y="3629"/>
                    </a:cubicBezTo>
                    <a:cubicBezTo>
                      <a:pt x="772" y="3659"/>
                      <a:pt x="712" y="3674"/>
                      <a:pt x="637" y="3704"/>
                    </a:cubicBezTo>
                    <a:cubicBezTo>
                      <a:pt x="473" y="2509"/>
                      <a:pt x="757" y="1270"/>
                      <a:pt x="1414" y="329"/>
                    </a:cubicBezTo>
                    <a:lnTo>
                      <a:pt x="8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g34dffbe6985_0_1173"/>
              <p:cNvSpPr/>
              <p:nvPr/>
            </p:nvSpPr>
            <p:spPr>
              <a:xfrm>
                <a:off x="-1937725" y="2540400"/>
                <a:ext cx="11600" cy="11225"/>
              </a:xfrm>
              <a:custGeom>
                <a:rect b="b" l="l" r="r" t="t"/>
                <a:pathLst>
                  <a:path extrusionOk="0" h="449" w="464">
                    <a:moveTo>
                      <a:pt x="150" y="0"/>
                    </a:moveTo>
                    <a:cubicBezTo>
                      <a:pt x="135" y="0"/>
                      <a:pt x="135" y="0"/>
                      <a:pt x="120" y="15"/>
                    </a:cubicBezTo>
                    <a:lnTo>
                      <a:pt x="90" y="30"/>
                    </a:lnTo>
                    <a:cubicBezTo>
                      <a:pt x="90" y="45"/>
                      <a:pt x="90" y="45"/>
                      <a:pt x="75" y="60"/>
                    </a:cubicBezTo>
                    <a:cubicBezTo>
                      <a:pt x="75" y="60"/>
                      <a:pt x="75" y="75"/>
                      <a:pt x="75" y="90"/>
                    </a:cubicBezTo>
                    <a:cubicBezTo>
                      <a:pt x="75" y="90"/>
                      <a:pt x="75" y="105"/>
                      <a:pt x="75" y="105"/>
                    </a:cubicBezTo>
                    <a:cubicBezTo>
                      <a:pt x="75" y="120"/>
                      <a:pt x="90" y="120"/>
                      <a:pt x="90" y="135"/>
                    </a:cubicBezTo>
                    <a:lnTo>
                      <a:pt x="120" y="135"/>
                    </a:lnTo>
                    <a:cubicBezTo>
                      <a:pt x="120" y="150"/>
                      <a:pt x="135" y="150"/>
                      <a:pt x="150" y="150"/>
                    </a:cubicBezTo>
                    <a:lnTo>
                      <a:pt x="165" y="150"/>
                    </a:lnTo>
                    <a:cubicBezTo>
                      <a:pt x="165" y="150"/>
                      <a:pt x="179" y="135"/>
                      <a:pt x="194" y="135"/>
                    </a:cubicBezTo>
                    <a:lnTo>
                      <a:pt x="209" y="105"/>
                    </a:lnTo>
                    <a:cubicBezTo>
                      <a:pt x="224" y="105"/>
                      <a:pt x="224" y="90"/>
                      <a:pt x="224" y="90"/>
                    </a:cubicBezTo>
                    <a:cubicBezTo>
                      <a:pt x="239" y="75"/>
                      <a:pt x="239" y="60"/>
                      <a:pt x="239" y="60"/>
                    </a:cubicBezTo>
                    <a:cubicBezTo>
                      <a:pt x="239" y="45"/>
                      <a:pt x="239" y="45"/>
                      <a:pt x="224" y="30"/>
                    </a:cubicBezTo>
                    <a:cubicBezTo>
                      <a:pt x="224" y="30"/>
                      <a:pt x="224" y="15"/>
                      <a:pt x="209" y="15"/>
                    </a:cubicBezTo>
                    <a:cubicBezTo>
                      <a:pt x="209" y="15"/>
                      <a:pt x="209" y="0"/>
                      <a:pt x="194" y="0"/>
                    </a:cubicBezTo>
                    <a:close/>
                    <a:moveTo>
                      <a:pt x="374" y="224"/>
                    </a:moveTo>
                    <a:cubicBezTo>
                      <a:pt x="374" y="224"/>
                      <a:pt x="359" y="224"/>
                      <a:pt x="359" y="239"/>
                    </a:cubicBezTo>
                    <a:cubicBezTo>
                      <a:pt x="344" y="239"/>
                      <a:pt x="344" y="239"/>
                      <a:pt x="329" y="254"/>
                    </a:cubicBezTo>
                    <a:cubicBezTo>
                      <a:pt x="314" y="254"/>
                      <a:pt x="314" y="269"/>
                      <a:pt x="314" y="269"/>
                    </a:cubicBezTo>
                    <a:cubicBezTo>
                      <a:pt x="299" y="284"/>
                      <a:pt x="299" y="284"/>
                      <a:pt x="299" y="299"/>
                    </a:cubicBezTo>
                    <a:lnTo>
                      <a:pt x="299" y="314"/>
                    </a:lnTo>
                    <a:cubicBezTo>
                      <a:pt x="299" y="329"/>
                      <a:pt x="314" y="344"/>
                      <a:pt x="314" y="344"/>
                    </a:cubicBezTo>
                    <a:cubicBezTo>
                      <a:pt x="329" y="344"/>
                      <a:pt x="329" y="359"/>
                      <a:pt x="344" y="359"/>
                    </a:cubicBezTo>
                    <a:lnTo>
                      <a:pt x="418" y="359"/>
                    </a:lnTo>
                    <a:cubicBezTo>
                      <a:pt x="418" y="359"/>
                      <a:pt x="433" y="344"/>
                      <a:pt x="433" y="344"/>
                    </a:cubicBezTo>
                    <a:cubicBezTo>
                      <a:pt x="448" y="329"/>
                      <a:pt x="448" y="329"/>
                      <a:pt x="448" y="314"/>
                    </a:cubicBezTo>
                    <a:cubicBezTo>
                      <a:pt x="463" y="314"/>
                      <a:pt x="463" y="299"/>
                      <a:pt x="463" y="284"/>
                    </a:cubicBezTo>
                    <a:lnTo>
                      <a:pt x="463" y="269"/>
                    </a:lnTo>
                    <a:cubicBezTo>
                      <a:pt x="463" y="269"/>
                      <a:pt x="448" y="254"/>
                      <a:pt x="448" y="239"/>
                    </a:cubicBezTo>
                    <a:lnTo>
                      <a:pt x="433" y="239"/>
                    </a:lnTo>
                    <a:cubicBezTo>
                      <a:pt x="418" y="224"/>
                      <a:pt x="403" y="224"/>
                      <a:pt x="403" y="224"/>
                    </a:cubicBezTo>
                    <a:close/>
                    <a:moveTo>
                      <a:pt x="75" y="269"/>
                    </a:moveTo>
                    <a:cubicBezTo>
                      <a:pt x="60" y="269"/>
                      <a:pt x="60" y="284"/>
                      <a:pt x="60" y="284"/>
                    </a:cubicBezTo>
                    <a:lnTo>
                      <a:pt x="30" y="314"/>
                    </a:lnTo>
                    <a:cubicBezTo>
                      <a:pt x="30" y="329"/>
                      <a:pt x="15" y="344"/>
                      <a:pt x="15" y="359"/>
                    </a:cubicBezTo>
                    <a:cubicBezTo>
                      <a:pt x="0" y="374"/>
                      <a:pt x="0" y="374"/>
                      <a:pt x="0" y="389"/>
                    </a:cubicBezTo>
                    <a:lnTo>
                      <a:pt x="0" y="404"/>
                    </a:lnTo>
                    <a:cubicBezTo>
                      <a:pt x="0" y="419"/>
                      <a:pt x="15" y="419"/>
                      <a:pt x="15" y="433"/>
                    </a:cubicBezTo>
                    <a:cubicBezTo>
                      <a:pt x="15" y="433"/>
                      <a:pt x="15" y="448"/>
                      <a:pt x="30" y="448"/>
                    </a:cubicBezTo>
                    <a:lnTo>
                      <a:pt x="90" y="448"/>
                    </a:lnTo>
                    <a:cubicBezTo>
                      <a:pt x="105" y="448"/>
                      <a:pt x="120" y="433"/>
                      <a:pt x="120" y="419"/>
                    </a:cubicBezTo>
                    <a:cubicBezTo>
                      <a:pt x="120" y="404"/>
                      <a:pt x="135" y="389"/>
                      <a:pt x="135" y="374"/>
                    </a:cubicBezTo>
                    <a:cubicBezTo>
                      <a:pt x="150" y="359"/>
                      <a:pt x="150" y="359"/>
                      <a:pt x="150" y="344"/>
                    </a:cubicBezTo>
                    <a:lnTo>
                      <a:pt x="150" y="329"/>
                    </a:lnTo>
                    <a:cubicBezTo>
                      <a:pt x="150" y="314"/>
                      <a:pt x="135" y="314"/>
                      <a:pt x="135" y="299"/>
                    </a:cubicBezTo>
                    <a:cubicBezTo>
                      <a:pt x="135" y="284"/>
                      <a:pt x="135" y="284"/>
                      <a:pt x="120" y="284"/>
                    </a:cubicBezTo>
                    <a:cubicBezTo>
                      <a:pt x="120" y="284"/>
                      <a:pt x="120" y="269"/>
                      <a:pt x="105" y="2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g34dffbe6985_0_1173"/>
              <p:cNvSpPr/>
              <p:nvPr/>
            </p:nvSpPr>
            <p:spPr>
              <a:xfrm>
                <a:off x="-1992625" y="2403350"/>
                <a:ext cx="31025" cy="74675"/>
              </a:xfrm>
              <a:custGeom>
                <a:rect b="b" l="l" r="r" t="t"/>
                <a:pathLst>
                  <a:path extrusionOk="0" h="2987" w="1241">
                    <a:moveTo>
                      <a:pt x="1181" y="1"/>
                    </a:moveTo>
                    <a:cubicBezTo>
                      <a:pt x="1166" y="1"/>
                      <a:pt x="1151" y="1"/>
                      <a:pt x="1136" y="16"/>
                    </a:cubicBezTo>
                    <a:cubicBezTo>
                      <a:pt x="1106" y="31"/>
                      <a:pt x="1076" y="46"/>
                      <a:pt x="1061" y="76"/>
                    </a:cubicBezTo>
                    <a:cubicBezTo>
                      <a:pt x="1031" y="90"/>
                      <a:pt x="1016" y="120"/>
                      <a:pt x="1001" y="135"/>
                    </a:cubicBezTo>
                    <a:cubicBezTo>
                      <a:pt x="986" y="150"/>
                      <a:pt x="986" y="150"/>
                      <a:pt x="986" y="165"/>
                    </a:cubicBezTo>
                    <a:lnTo>
                      <a:pt x="986" y="180"/>
                    </a:lnTo>
                    <a:cubicBezTo>
                      <a:pt x="1001" y="195"/>
                      <a:pt x="1001" y="210"/>
                      <a:pt x="1016" y="225"/>
                    </a:cubicBezTo>
                    <a:cubicBezTo>
                      <a:pt x="1026" y="225"/>
                      <a:pt x="1036" y="232"/>
                      <a:pt x="1046" y="232"/>
                    </a:cubicBezTo>
                    <a:cubicBezTo>
                      <a:pt x="1051" y="232"/>
                      <a:pt x="1056" y="230"/>
                      <a:pt x="1061" y="225"/>
                    </a:cubicBezTo>
                    <a:lnTo>
                      <a:pt x="1076" y="225"/>
                    </a:lnTo>
                    <a:cubicBezTo>
                      <a:pt x="1091" y="210"/>
                      <a:pt x="1091" y="210"/>
                      <a:pt x="1106" y="195"/>
                    </a:cubicBezTo>
                    <a:cubicBezTo>
                      <a:pt x="1121" y="180"/>
                      <a:pt x="1151" y="165"/>
                      <a:pt x="1166" y="150"/>
                    </a:cubicBezTo>
                    <a:lnTo>
                      <a:pt x="1151" y="150"/>
                    </a:lnTo>
                    <a:cubicBezTo>
                      <a:pt x="1166" y="150"/>
                      <a:pt x="1181" y="135"/>
                      <a:pt x="1196" y="120"/>
                    </a:cubicBezTo>
                    <a:cubicBezTo>
                      <a:pt x="1210" y="120"/>
                      <a:pt x="1225" y="105"/>
                      <a:pt x="1225" y="90"/>
                    </a:cubicBezTo>
                    <a:cubicBezTo>
                      <a:pt x="1240" y="76"/>
                      <a:pt x="1225" y="46"/>
                      <a:pt x="1225" y="46"/>
                    </a:cubicBezTo>
                    <a:cubicBezTo>
                      <a:pt x="1210" y="31"/>
                      <a:pt x="1196" y="16"/>
                      <a:pt x="1181" y="1"/>
                    </a:cubicBezTo>
                    <a:close/>
                    <a:moveTo>
                      <a:pt x="688" y="462"/>
                    </a:moveTo>
                    <a:cubicBezTo>
                      <a:pt x="668" y="462"/>
                      <a:pt x="646" y="471"/>
                      <a:pt x="628" y="494"/>
                    </a:cubicBezTo>
                    <a:cubicBezTo>
                      <a:pt x="165" y="1211"/>
                      <a:pt x="1" y="2107"/>
                      <a:pt x="165" y="2943"/>
                    </a:cubicBezTo>
                    <a:cubicBezTo>
                      <a:pt x="171" y="2973"/>
                      <a:pt x="194" y="2986"/>
                      <a:pt x="218" y="2986"/>
                    </a:cubicBezTo>
                    <a:cubicBezTo>
                      <a:pt x="254" y="2986"/>
                      <a:pt x="293" y="2958"/>
                      <a:pt x="284" y="2913"/>
                    </a:cubicBezTo>
                    <a:cubicBezTo>
                      <a:pt x="135" y="2107"/>
                      <a:pt x="299" y="1255"/>
                      <a:pt x="747" y="553"/>
                    </a:cubicBezTo>
                    <a:cubicBezTo>
                      <a:pt x="779" y="512"/>
                      <a:pt x="737" y="462"/>
                      <a:pt x="688" y="4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" name="Google Shape;213;g34dffbe6985_0_1173"/>
            <p:cNvGrpSpPr/>
            <p:nvPr/>
          </p:nvGrpSpPr>
          <p:grpSpPr>
            <a:xfrm rot="-10350234">
              <a:off x="-1171271" y="3869649"/>
              <a:ext cx="1558032" cy="1818185"/>
              <a:chOff x="2342300" y="-1710275"/>
              <a:chExt cx="230400" cy="268875"/>
            </a:xfrm>
          </p:grpSpPr>
          <p:sp>
            <p:nvSpPr>
              <p:cNvPr id="214" name="Google Shape;214;g34dffbe6985_0_1173"/>
              <p:cNvSpPr/>
              <p:nvPr/>
            </p:nvSpPr>
            <p:spPr>
              <a:xfrm>
                <a:off x="2342300" y="-1710275"/>
                <a:ext cx="230400" cy="268875"/>
              </a:xfrm>
              <a:custGeom>
                <a:rect b="b" l="l" r="r" t="t"/>
                <a:pathLst>
                  <a:path extrusionOk="0" h="10755" w="9216">
                    <a:moveTo>
                      <a:pt x="2644" y="4660"/>
                    </a:moveTo>
                    <a:lnTo>
                      <a:pt x="5153" y="8185"/>
                    </a:lnTo>
                    <a:lnTo>
                      <a:pt x="2121" y="7692"/>
                    </a:lnTo>
                    <a:lnTo>
                      <a:pt x="2644" y="4660"/>
                    </a:lnTo>
                    <a:close/>
                    <a:moveTo>
                      <a:pt x="1538" y="1"/>
                    </a:moveTo>
                    <a:lnTo>
                      <a:pt x="0" y="9216"/>
                    </a:lnTo>
                    <a:lnTo>
                      <a:pt x="9215" y="10754"/>
                    </a:lnTo>
                    <a:lnTo>
                      <a:pt x="15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g34dffbe6985_0_1173"/>
              <p:cNvSpPr/>
              <p:nvPr/>
            </p:nvSpPr>
            <p:spPr>
              <a:xfrm>
                <a:off x="2354975" y="-1489600"/>
                <a:ext cx="208400" cy="46325"/>
              </a:xfrm>
              <a:custGeom>
                <a:rect b="b" l="l" r="r" t="t"/>
                <a:pathLst>
                  <a:path extrusionOk="0" h="1853" w="8336">
                    <a:moveTo>
                      <a:pt x="76" y="1"/>
                    </a:moveTo>
                    <a:lnTo>
                      <a:pt x="76" y="30"/>
                    </a:lnTo>
                    <a:cubicBezTo>
                      <a:pt x="76" y="45"/>
                      <a:pt x="61" y="45"/>
                      <a:pt x="61" y="60"/>
                    </a:cubicBezTo>
                    <a:cubicBezTo>
                      <a:pt x="46" y="135"/>
                      <a:pt x="46" y="240"/>
                      <a:pt x="16" y="314"/>
                    </a:cubicBezTo>
                    <a:lnTo>
                      <a:pt x="16" y="329"/>
                    </a:lnTo>
                    <a:lnTo>
                      <a:pt x="16" y="344"/>
                    </a:lnTo>
                    <a:lnTo>
                      <a:pt x="1" y="419"/>
                    </a:lnTo>
                    <a:lnTo>
                      <a:pt x="120" y="434"/>
                    </a:lnTo>
                    <a:lnTo>
                      <a:pt x="135" y="359"/>
                    </a:lnTo>
                    <a:cubicBezTo>
                      <a:pt x="165" y="284"/>
                      <a:pt x="165" y="180"/>
                      <a:pt x="195" y="105"/>
                    </a:cubicBezTo>
                    <a:lnTo>
                      <a:pt x="195" y="90"/>
                    </a:lnTo>
                    <a:cubicBezTo>
                      <a:pt x="195" y="90"/>
                      <a:pt x="195" y="75"/>
                      <a:pt x="195" y="75"/>
                    </a:cubicBezTo>
                    <a:lnTo>
                      <a:pt x="195" y="30"/>
                    </a:lnTo>
                    <a:lnTo>
                      <a:pt x="150" y="16"/>
                    </a:lnTo>
                    <a:lnTo>
                      <a:pt x="135" y="16"/>
                    </a:lnTo>
                    <a:lnTo>
                      <a:pt x="76" y="1"/>
                    </a:lnTo>
                    <a:close/>
                    <a:moveTo>
                      <a:pt x="494" y="60"/>
                    </a:moveTo>
                    <a:lnTo>
                      <a:pt x="479" y="90"/>
                    </a:lnTo>
                    <a:cubicBezTo>
                      <a:pt x="464" y="105"/>
                      <a:pt x="464" y="120"/>
                      <a:pt x="464" y="135"/>
                    </a:cubicBezTo>
                    <a:cubicBezTo>
                      <a:pt x="434" y="210"/>
                      <a:pt x="434" y="314"/>
                      <a:pt x="419" y="389"/>
                    </a:cubicBezTo>
                    <a:lnTo>
                      <a:pt x="419" y="404"/>
                    </a:lnTo>
                    <a:cubicBezTo>
                      <a:pt x="419" y="419"/>
                      <a:pt x="419" y="419"/>
                      <a:pt x="419" y="434"/>
                    </a:cubicBezTo>
                    <a:lnTo>
                      <a:pt x="419" y="479"/>
                    </a:lnTo>
                    <a:lnTo>
                      <a:pt x="479" y="479"/>
                    </a:lnTo>
                    <a:lnTo>
                      <a:pt x="539" y="493"/>
                    </a:lnTo>
                    <a:lnTo>
                      <a:pt x="613" y="75"/>
                    </a:lnTo>
                    <a:lnTo>
                      <a:pt x="494" y="60"/>
                    </a:lnTo>
                    <a:close/>
                    <a:moveTo>
                      <a:pt x="867" y="135"/>
                    </a:moveTo>
                    <a:lnTo>
                      <a:pt x="852" y="210"/>
                    </a:lnTo>
                    <a:cubicBezTo>
                      <a:pt x="852" y="240"/>
                      <a:pt x="837" y="299"/>
                      <a:pt x="837" y="344"/>
                    </a:cubicBezTo>
                    <a:lnTo>
                      <a:pt x="837" y="359"/>
                    </a:lnTo>
                    <a:lnTo>
                      <a:pt x="822" y="374"/>
                    </a:lnTo>
                    <a:lnTo>
                      <a:pt x="822" y="389"/>
                    </a:lnTo>
                    <a:cubicBezTo>
                      <a:pt x="822" y="404"/>
                      <a:pt x="822" y="419"/>
                      <a:pt x="807" y="434"/>
                    </a:cubicBezTo>
                    <a:lnTo>
                      <a:pt x="807" y="464"/>
                    </a:lnTo>
                    <a:lnTo>
                      <a:pt x="793" y="553"/>
                    </a:lnTo>
                    <a:lnTo>
                      <a:pt x="927" y="568"/>
                    </a:lnTo>
                    <a:lnTo>
                      <a:pt x="942" y="493"/>
                    </a:lnTo>
                    <a:lnTo>
                      <a:pt x="942" y="479"/>
                    </a:lnTo>
                    <a:cubicBezTo>
                      <a:pt x="957" y="404"/>
                      <a:pt x="957" y="314"/>
                      <a:pt x="987" y="240"/>
                    </a:cubicBezTo>
                    <a:lnTo>
                      <a:pt x="987" y="210"/>
                    </a:lnTo>
                    <a:cubicBezTo>
                      <a:pt x="987" y="210"/>
                      <a:pt x="987" y="210"/>
                      <a:pt x="987" y="195"/>
                    </a:cubicBezTo>
                    <a:lnTo>
                      <a:pt x="987" y="150"/>
                    </a:lnTo>
                    <a:lnTo>
                      <a:pt x="957" y="150"/>
                    </a:lnTo>
                    <a:cubicBezTo>
                      <a:pt x="957" y="135"/>
                      <a:pt x="942" y="135"/>
                      <a:pt x="942" y="135"/>
                    </a:cubicBezTo>
                    <a:close/>
                    <a:moveTo>
                      <a:pt x="1285" y="195"/>
                    </a:moveTo>
                    <a:lnTo>
                      <a:pt x="1211" y="613"/>
                    </a:lnTo>
                    <a:lnTo>
                      <a:pt x="1345" y="628"/>
                    </a:lnTo>
                    <a:lnTo>
                      <a:pt x="1345" y="568"/>
                    </a:lnTo>
                    <a:lnTo>
                      <a:pt x="1360" y="553"/>
                    </a:lnTo>
                    <a:cubicBezTo>
                      <a:pt x="1390" y="479"/>
                      <a:pt x="1390" y="389"/>
                      <a:pt x="1405" y="314"/>
                    </a:cubicBezTo>
                    <a:lnTo>
                      <a:pt x="1405" y="284"/>
                    </a:lnTo>
                    <a:cubicBezTo>
                      <a:pt x="1405" y="284"/>
                      <a:pt x="1405" y="269"/>
                      <a:pt x="1405" y="255"/>
                    </a:cubicBezTo>
                    <a:lnTo>
                      <a:pt x="1405" y="210"/>
                    </a:lnTo>
                    <a:lnTo>
                      <a:pt x="1285" y="195"/>
                    </a:lnTo>
                    <a:close/>
                    <a:moveTo>
                      <a:pt x="1689" y="269"/>
                    </a:moveTo>
                    <a:lnTo>
                      <a:pt x="1674" y="374"/>
                    </a:lnTo>
                    <a:cubicBezTo>
                      <a:pt x="1674" y="389"/>
                      <a:pt x="1659" y="419"/>
                      <a:pt x="1659" y="449"/>
                    </a:cubicBezTo>
                    <a:lnTo>
                      <a:pt x="1644" y="553"/>
                    </a:lnTo>
                    <a:cubicBezTo>
                      <a:pt x="1644" y="568"/>
                      <a:pt x="1644" y="583"/>
                      <a:pt x="1629" y="583"/>
                    </a:cubicBezTo>
                    <a:lnTo>
                      <a:pt x="1629" y="598"/>
                    </a:lnTo>
                    <a:lnTo>
                      <a:pt x="1614" y="688"/>
                    </a:lnTo>
                    <a:lnTo>
                      <a:pt x="1748" y="703"/>
                    </a:lnTo>
                    <a:lnTo>
                      <a:pt x="1748" y="643"/>
                    </a:lnTo>
                    <a:lnTo>
                      <a:pt x="1763" y="628"/>
                    </a:lnTo>
                    <a:cubicBezTo>
                      <a:pt x="1778" y="553"/>
                      <a:pt x="1778" y="464"/>
                      <a:pt x="1808" y="389"/>
                    </a:cubicBezTo>
                    <a:lnTo>
                      <a:pt x="1808" y="359"/>
                    </a:lnTo>
                    <a:cubicBezTo>
                      <a:pt x="1808" y="359"/>
                      <a:pt x="1808" y="344"/>
                      <a:pt x="1808" y="344"/>
                    </a:cubicBezTo>
                    <a:lnTo>
                      <a:pt x="1823" y="299"/>
                    </a:lnTo>
                    <a:lnTo>
                      <a:pt x="1689" y="269"/>
                    </a:lnTo>
                    <a:close/>
                    <a:moveTo>
                      <a:pt x="2107" y="359"/>
                    </a:moveTo>
                    <a:lnTo>
                      <a:pt x="2107" y="389"/>
                    </a:lnTo>
                    <a:lnTo>
                      <a:pt x="2077" y="404"/>
                    </a:lnTo>
                    <a:cubicBezTo>
                      <a:pt x="2062" y="479"/>
                      <a:pt x="2062" y="583"/>
                      <a:pt x="2032" y="658"/>
                    </a:cubicBezTo>
                    <a:lnTo>
                      <a:pt x="2032" y="688"/>
                    </a:lnTo>
                    <a:cubicBezTo>
                      <a:pt x="2032" y="688"/>
                      <a:pt x="2032" y="703"/>
                      <a:pt x="2047" y="718"/>
                    </a:cubicBezTo>
                    <a:lnTo>
                      <a:pt x="2032" y="777"/>
                    </a:lnTo>
                    <a:lnTo>
                      <a:pt x="2152" y="792"/>
                    </a:lnTo>
                    <a:lnTo>
                      <a:pt x="2226" y="374"/>
                    </a:lnTo>
                    <a:lnTo>
                      <a:pt x="2167" y="359"/>
                    </a:lnTo>
                    <a:close/>
                    <a:moveTo>
                      <a:pt x="2510" y="404"/>
                    </a:moveTo>
                    <a:lnTo>
                      <a:pt x="2495" y="523"/>
                    </a:lnTo>
                    <a:cubicBezTo>
                      <a:pt x="2495" y="553"/>
                      <a:pt x="2495" y="568"/>
                      <a:pt x="2480" y="583"/>
                    </a:cubicBezTo>
                    <a:lnTo>
                      <a:pt x="2465" y="718"/>
                    </a:lnTo>
                    <a:cubicBezTo>
                      <a:pt x="2465" y="718"/>
                      <a:pt x="2465" y="732"/>
                      <a:pt x="2450" y="732"/>
                    </a:cubicBezTo>
                    <a:lnTo>
                      <a:pt x="2450" y="747"/>
                    </a:lnTo>
                    <a:lnTo>
                      <a:pt x="2450" y="822"/>
                    </a:lnTo>
                    <a:lnTo>
                      <a:pt x="2570" y="852"/>
                    </a:lnTo>
                    <a:lnTo>
                      <a:pt x="2570" y="792"/>
                    </a:lnTo>
                    <a:lnTo>
                      <a:pt x="2585" y="777"/>
                    </a:lnTo>
                    <a:cubicBezTo>
                      <a:pt x="2600" y="703"/>
                      <a:pt x="2600" y="613"/>
                      <a:pt x="2630" y="538"/>
                    </a:cubicBezTo>
                    <a:lnTo>
                      <a:pt x="2630" y="508"/>
                    </a:lnTo>
                    <a:cubicBezTo>
                      <a:pt x="2630" y="508"/>
                      <a:pt x="2630" y="493"/>
                      <a:pt x="2630" y="493"/>
                    </a:cubicBezTo>
                    <a:lnTo>
                      <a:pt x="2645" y="434"/>
                    </a:lnTo>
                    <a:lnTo>
                      <a:pt x="2510" y="404"/>
                    </a:lnTo>
                    <a:close/>
                    <a:moveTo>
                      <a:pt x="2928" y="493"/>
                    </a:moveTo>
                    <a:lnTo>
                      <a:pt x="2913" y="538"/>
                    </a:lnTo>
                    <a:cubicBezTo>
                      <a:pt x="2913" y="538"/>
                      <a:pt x="2898" y="553"/>
                      <a:pt x="2898" y="553"/>
                    </a:cubicBezTo>
                    <a:cubicBezTo>
                      <a:pt x="2884" y="628"/>
                      <a:pt x="2884" y="732"/>
                      <a:pt x="2854" y="807"/>
                    </a:cubicBezTo>
                    <a:lnTo>
                      <a:pt x="2854" y="837"/>
                    </a:lnTo>
                    <a:cubicBezTo>
                      <a:pt x="2854" y="837"/>
                      <a:pt x="2854" y="852"/>
                      <a:pt x="2854" y="852"/>
                    </a:cubicBezTo>
                    <a:lnTo>
                      <a:pt x="2854" y="912"/>
                    </a:lnTo>
                    <a:lnTo>
                      <a:pt x="2973" y="927"/>
                    </a:lnTo>
                    <a:lnTo>
                      <a:pt x="3048" y="508"/>
                    </a:lnTo>
                    <a:lnTo>
                      <a:pt x="2928" y="493"/>
                    </a:lnTo>
                    <a:close/>
                    <a:moveTo>
                      <a:pt x="3332" y="568"/>
                    </a:moveTo>
                    <a:lnTo>
                      <a:pt x="3332" y="598"/>
                    </a:lnTo>
                    <a:cubicBezTo>
                      <a:pt x="3332" y="598"/>
                      <a:pt x="3317" y="613"/>
                      <a:pt x="3302" y="628"/>
                    </a:cubicBezTo>
                    <a:cubicBezTo>
                      <a:pt x="3272" y="703"/>
                      <a:pt x="3272" y="807"/>
                      <a:pt x="3257" y="882"/>
                    </a:cubicBezTo>
                    <a:lnTo>
                      <a:pt x="3257" y="912"/>
                    </a:lnTo>
                    <a:cubicBezTo>
                      <a:pt x="3257" y="927"/>
                      <a:pt x="3257" y="942"/>
                      <a:pt x="3272" y="956"/>
                    </a:cubicBezTo>
                    <a:lnTo>
                      <a:pt x="3272" y="986"/>
                    </a:lnTo>
                    <a:lnTo>
                      <a:pt x="3391" y="1016"/>
                    </a:lnTo>
                    <a:lnTo>
                      <a:pt x="3466" y="598"/>
                    </a:lnTo>
                    <a:lnTo>
                      <a:pt x="3332" y="568"/>
                    </a:lnTo>
                    <a:close/>
                    <a:moveTo>
                      <a:pt x="3720" y="628"/>
                    </a:moveTo>
                    <a:lnTo>
                      <a:pt x="3645" y="1046"/>
                    </a:lnTo>
                    <a:lnTo>
                      <a:pt x="3705" y="1046"/>
                    </a:lnTo>
                    <a:cubicBezTo>
                      <a:pt x="3720" y="1061"/>
                      <a:pt x="3720" y="1061"/>
                      <a:pt x="3720" y="1061"/>
                    </a:cubicBezTo>
                    <a:lnTo>
                      <a:pt x="3780" y="1061"/>
                    </a:lnTo>
                    <a:lnTo>
                      <a:pt x="3780" y="1031"/>
                    </a:lnTo>
                    <a:cubicBezTo>
                      <a:pt x="3780" y="1016"/>
                      <a:pt x="3795" y="1016"/>
                      <a:pt x="3795" y="1001"/>
                    </a:cubicBezTo>
                    <a:cubicBezTo>
                      <a:pt x="3824" y="927"/>
                      <a:pt x="3824" y="837"/>
                      <a:pt x="3854" y="762"/>
                    </a:cubicBezTo>
                    <a:lnTo>
                      <a:pt x="3854" y="732"/>
                    </a:lnTo>
                    <a:cubicBezTo>
                      <a:pt x="3854" y="718"/>
                      <a:pt x="3839" y="703"/>
                      <a:pt x="3839" y="688"/>
                    </a:cubicBezTo>
                    <a:lnTo>
                      <a:pt x="3839" y="643"/>
                    </a:lnTo>
                    <a:lnTo>
                      <a:pt x="3720" y="628"/>
                    </a:lnTo>
                    <a:close/>
                    <a:moveTo>
                      <a:pt x="4138" y="703"/>
                    </a:moveTo>
                    <a:lnTo>
                      <a:pt x="4123" y="777"/>
                    </a:lnTo>
                    <a:cubicBezTo>
                      <a:pt x="4108" y="822"/>
                      <a:pt x="4108" y="867"/>
                      <a:pt x="4093" y="912"/>
                    </a:cubicBezTo>
                    <a:lnTo>
                      <a:pt x="4093" y="971"/>
                    </a:lnTo>
                    <a:cubicBezTo>
                      <a:pt x="4078" y="986"/>
                      <a:pt x="4078" y="1001"/>
                      <a:pt x="4078" y="1001"/>
                    </a:cubicBezTo>
                    <a:lnTo>
                      <a:pt x="4078" y="1031"/>
                    </a:lnTo>
                    <a:lnTo>
                      <a:pt x="4063" y="1121"/>
                    </a:lnTo>
                    <a:lnTo>
                      <a:pt x="4183" y="1136"/>
                    </a:lnTo>
                    <a:lnTo>
                      <a:pt x="4198" y="1061"/>
                    </a:lnTo>
                    <a:cubicBezTo>
                      <a:pt x="4228" y="986"/>
                      <a:pt x="4228" y="882"/>
                      <a:pt x="4243" y="807"/>
                    </a:cubicBezTo>
                    <a:lnTo>
                      <a:pt x="4243" y="777"/>
                    </a:lnTo>
                    <a:cubicBezTo>
                      <a:pt x="4243" y="777"/>
                      <a:pt x="4243" y="777"/>
                      <a:pt x="4243" y="762"/>
                    </a:cubicBezTo>
                    <a:lnTo>
                      <a:pt x="4258" y="718"/>
                    </a:lnTo>
                    <a:lnTo>
                      <a:pt x="4213" y="718"/>
                    </a:lnTo>
                    <a:cubicBezTo>
                      <a:pt x="4213" y="718"/>
                      <a:pt x="4213" y="703"/>
                      <a:pt x="4198" y="703"/>
                    </a:cubicBezTo>
                    <a:cubicBezTo>
                      <a:pt x="4198" y="703"/>
                      <a:pt x="4183" y="718"/>
                      <a:pt x="4183" y="718"/>
                    </a:cubicBezTo>
                    <a:lnTo>
                      <a:pt x="4138" y="703"/>
                    </a:lnTo>
                    <a:close/>
                    <a:moveTo>
                      <a:pt x="4616" y="777"/>
                    </a:moveTo>
                    <a:cubicBezTo>
                      <a:pt x="4601" y="777"/>
                      <a:pt x="4586" y="792"/>
                      <a:pt x="4586" y="792"/>
                    </a:cubicBezTo>
                    <a:lnTo>
                      <a:pt x="4541" y="792"/>
                    </a:lnTo>
                    <a:lnTo>
                      <a:pt x="4467" y="1195"/>
                    </a:lnTo>
                    <a:lnTo>
                      <a:pt x="4601" y="1225"/>
                    </a:lnTo>
                    <a:lnTo>
                      <a:pt x="4601" y="1151"/>
                    </a:lnTo>
                    <a:lnTo>
                      <a:pt x="4616" y="1136"/>
                    </a:lnTo>
                    <a:cubicBezTo>
                      <a:pt x="4646" y="1061"/>
                      <a:pt x="4646" y="956"/>
                      <a:pt x="4676" y="882"/>
                    </a:cubicBezTo>
                    <a:lnTo>
                      <a:pt x="4676" y="852"/>
                    </a:lnTo>
                    <a:cubicBezTo>
                      <a:pt x="4676" y="852"/>
                      <a:pt x="4676" y="837"/>
                      <a:pt x="4661" y="822"/>
                    </a:cubicBezTo>
                    <a:lnTo>
                      <a:pt x="4661" y="807"/>
                    </a:lnTo>
                    <a:lnTo>
                      <a:pt x="4646" y="807"/>
                    </a:lnTo>
                    <a:cubicBezTo>
                      <a:pt x="4646" y="792"/>
                      <a:pt x="4631" y="777"/>
                      <a:pt x="4616" y="777"/>
                    </a:cubicBezTo>
                    <a:close/>
                    <a:moveTo>
                      <a:pt x="4960" y="837"/>
                    </a:moveTo>
                    <a:lnTo>
                      <a:pt x="4900" y="1151"/>
                    </a:lnTo>
                    <a:lnTo>
                      <a:pt x="4900" y="1166"/>
                    </a:lnTo>
                    <a:lnTo>
                      <a:pt x="4885" y="1255"/>
                    </a:lnTo>
                    <a:lnTo>
                      <a:pt x="5004" y="1285"/>
                    </a:lnTo>
                    <a:lnTo>
                      <a:pt x="5019" y="1210"/>
                    </a:lnTo>
                    <a:cubicBezTo>
                      <a:pt x="5049" y="1136"/>
                      <a:pt x="5049" y="1031"/>
                      <a:pt x="5064" y="956"/>
                    </a:cubicBezTo>
                    <a:lnTo>
                      <a:pt x="5064" y="927"/>
                    </a:lnTo>
                    <a:cubicBezTo>
                      <a:pt x="5064" y="927"/>
                      <a:pt x="5064" y="927"/>
                      <a:pt x="5064" y="912"/>
                    </a:cubicBezTo>
                    <a:lnTo>
                      <a:pt x="5079" y="867"/>
                    </a:lnTo>
                    <a:lnTo>
                      <a:pt x="4960" y="837"/>
                    </a:lnTo>
                    <a:close/>
                    <a:moveTo>
                      <a:pt x="5363" y="927"/>
                    </a:moveTo>
                    <a:lnTo>
                      <a:pt x="5348" y="956"/>
                    </a:lnTo>
                    <a:cubicBezTo>
                      <a:pt x="5348" y="971"/>
                      <a:pt x="5348" y="971"/>
                      <a:pt x="5348" y="986"/>
                    </a:cubicBezTo>
                    <a:cubicBezTo>
                      <a:pt x="5318" y="1061"/>
                      <a:pt x="5318" y="1151"/>
                      <a:pt x="5288" y="1225"/>
                    </a:cubicBezTo>
                    <a:lnTo>
                      <a:pt x="5288" y="1255"/>
                    </a:lnTo>
                    <a:cubicBezTo>
                      <a:pt x="5288" y="1270"/>
                      <a:pt x="5303" y="1270"/>
                      <a:pt x="5303" y="1285"/>
                    </a:cubicBezTo>
                    <a:lnTo>
                      <a:pt x="5288" y="1330"/>
                    </a:lnTo>
                    <a:lnTo>
                      <a:pt x="5408" y="1360"/>
                    </a:lnTo>
                    <a:lnTo>
                      <a:pt x="5482" y="942"/>
                    </a:lnTo>
                    <a:lnTo>
                      <a:pt x="5363" y="927"/>
                    </a:lnTo>
                    <a:close/>
                    <a:moveTo>
                      <a:pt x="5781" y="971"/>
                    </a:moveTo>
                    <a:lnTo>
                      <a:pt x="5766" y="1061"/>
                    </a:lnTo>
                    <a:cubicBezTo>
                      <a:pt x="5736" y="1136"/>
                      <a:pt x="5736" y="1240"/>
                      <a:pt x="5721" y="1300"/>
                    </a:cubicBezTo>
                    <a:lnTo>
                      <a:pt x="5721" y="1330"/>
                    </a:lnTo>
                    <a:lnTo>
                      <a:pt x="5706" y="1390"/>
                    </a:lnTo>
                    <a:lnTo>
                      <a:pt x="5766" y="1405"/>
                    </a:lnTo>
                    <a:lnTo>
                      <a:pt x="5826" y="1420"/>
                    </a:lnTo>
                    <a:lnTo>
                      <a:pt x="5841" y="1360"/>
                    </a:lnTo>
                    <a:cubicBezTo>
                      <a:pt x="5871" y="1285"/>
                      <a:pt x="5871" y="1181"/>
                      <a:pt x="5886" y="1106"/>
                    </a:cubicBezTo>
                    <a:lnTo>
                      <a:pt x="5886" y="1076"/>
                    </a:lnTo>
                    <a:lnTo>
                      <a:pt x="5901" y="1001"/>
                    </a:lnTo>
                    <a:lnTo>
                      <a:pt x="5781" y="971"/>
                    </a:lnTo>
                    <a:close/>
                    <a:moveTo>
                      <a:pt x="6184" y="1061"/>
                    </a:moveTo>
                    <a:lnTo>
                      <a:pt x="6184" y="1091"/>
                    </a:lnTo>
                    <a:cubicBezTo>
                      <a:pt x="6169" y="1106"/>
                      <a:pt x="6169" y="1106"/>
                      <a:pt x="6169" y="1136"/>
                    </a:cubicBezTo>
                    <a:cubicBezTo>
                      <a:pt x="6140" y="1210"/>
                      <a:pt x="6140" y="1300"/>
                      <a:pt x="6110" y="1375"/>
                    </a:cubicBezTo>
                    <a:lnTo>
                      <a:pt x="6110" y="1405"/>
                    </a:lnTo>
                    <a:cubicBezTo>
                      <a:pt x="6110" y="1420"/>
                      <a:pt x="6125" y="1420"/>
                      <a:pt x="6125" y="1434"/>
                    </a:cubicBezTo>
                    <a:lnTo>
                      <a:pt x="6110" y="1479"/>
                    </a:lnTo>
                    <a:lnTo>
                      <a:pt x="6229" y="1494"/>
                    </a:lnTo>
                    <a:lnTo>
                      <a:pt x="6289" y="1195"/>
                    </a:lnTo>
                    <a:lnTo>
                      <a:pt x="6289" y="1181"/>
                    </a:lnTo>
                    <a:lnTo>
                      <a:pt x="6304" y="1076"/>
                    </a:lnTo>
                    <a:lnTo>
                      <a:pt x="6184" y="1061"/>
                    </a:lnTo>
                    <a:close/>
                    <a:moveTo>
                      <a:pt x="6603" y="1136"/>
                    </a:moveTo>
                    <a:lnTo>
                      <a:pt x="6588" y="1166"/>
                    </a:lnTo>
                    <a:cubicBezTo>
                      <a:pt x="6588" y="1181"/>
                      <a:pt x="6573" y="1195"/>
                      <a:pt x="6558" y="1210"/>
                    </a:cubicBezTo>
                    <a:cubicBezTo>
                      <a:pt x="6543" y="1285"/>
                      <a:pt x="6543" y="1375"/>
                      <a:pt x="6513" y="1449"/>
                    </a:cubicBezTo>
                    <a:lnTo>
                      <a:pt x="6513" y="1479"/>
                    </a:lnTo>
                    <a:cubicBezTo>
                      <a:pt x="6513" y="1494"/>
                      <a:pt x="6528" y="1509"/>
                      <a:pt x="6528" y="1524"/>
                    </a:cubicBezTo>
                    <a:lnTo>
                      <a:pt x="6528" y="1554"/>
                    </a:lnTo>
                    <a:lnTo>
                      <a:pt x="6647" y="1584"/>
                    </a:lnTo>
                    <a:lnTo>
                      <a:pt x="6722" y="1166"/>
                    </a:lnTo>
                    <a:lnTo>
                      <a:pt x="6603" y="1136"/>
                    </a:lnTo>
                    <a:close/>
                    <a:moveTo>
                      <a:pt x="6991" y="1195"/>
                    </a:moveTo>
                    <a:lnTo>
                      <a:pt x="6916" y="1614"/>
                    </a:lnTo>
                    <a:lnTo>
                      <a:pt x="7036" y="1629"/>
                    </a:lnTo>
                    <a:lnTo>
                      <a:pt x="7051" y="1569"/>
                    </a:lnTo>
                    <a:lnTo>
                      <a:pt x="7066" y="1554"/>
                    </a:lnTo>
                    <a:cubicBezTo>
                      <a:pt x="7080" y="1479"/>
                      <a:pt x="7080" y="1375"/>
                      <a:pt x="7110" y="1300"/>
                    </a:cubicBezTo>
                    <a:lnTo>
                      <a:pt x="7110" y="1285"/>
                    </a:lnTo>
                    <a:cubicBezTo>
                      <a:pt x="7110" y="1270"/>
                      <a:pt x="7110" y="1255"/>
                      <a:pt x="7110" y="1255"/>
                    </a:cubicBezTo>
                    <a:lnTo>
                      <a:pt x="7110" y="1210"/>
                    </a:lnTo>
                    <a:lnTo>
                      <a:pt x="6991" y="1195"/>
                    </a:lnTo>
                    <a:close/>
                    <a:moveTo>
                      <a:pt x="7394" y="1270"/>
                    </a:moveTo>
                    <a:lnTo>
                      <a:pt x="7364" y="1405"/>
                    </a:lnTo>
                    <a:lnTo>
                      <a:pt x="7334" y="1569"/>
                    </a:lnTo>
                    <a:lnTo>
                      <a:pt x="7334" y="1584"/>
                    </a:lnTo>
                    <a:lnTo>
                      <a:pt x="7334" y="1599"/>
                    </a:lnTo>
                    <a:lnTo>
                      <a:pt x="7319" y="1688"/>
                    </a:lnTo>
                    <a:lnTo>
                      <a:pt x="7439" y="1703"/>
                    </a:lnTo>
                    <a:lnTo>
                      <a:pt x="7454" y="1644"/>
                    </a:lnTo>
                    <a:lnTo>
                      <a:pt x="7454" y="1629"/>
                    </a:lnTo>
                    <a:cubicBezTo>
                      <a:pt x="7484" y="1554"/>
                      <a:pt x="7484" y="1449"/>
                      <a:pt x="7514" y="1375"/>
                    </a:cubicBezTo>
                    <a:lnTo>
                      <a:pt x="7514" y="1360"/>
                    </a:lnTo>
                    <a:cubicBezTo>
                      <a:pt x="7514" y="1345"/>
                      <a:pt x="7514" y="1345"/>
                      <a:pt x="7514" y="1330"/>
                    </a:cubicBezTo>
                    <a:lnTo>
                      <a:pt x="7514" y="1300"/>
                    </a:lnTo>
                    <a:lnTo>
                      <a:pt x="7469" y="1285"/>
                    </a:lnTo>
                    <a:lnTo>
                      <a:pt x="7454" y="1285"/>
                    </a:lnTo>
                    <a:lnTo>
                      <a:pt x="7394" y="1270"/>
                    </a:lnTo>
                    <a:close/>
                    <a:moveTo>
                      <a:pt x="7812" y="1360"/>
                    </a:moveTo>
                    <a:lnTo>
                      <a:pt x="7797" y="1390"/>
                    </a:lnTo>
                    <a:lnTo>
                      <a:pt x="7782" y="1405"/>
                    </a:lnTo>
                    <a:cubicBezTo>
                      <a:pt x="7753" y="1479"/>
                      <a:pt x="7753" y="1584"/>
                      <a:pt x="7738" y="1658"/>
                    </a:cubicBezTo>
                    <a:lnTo>
                      <a:pt x="7738" y="1673"/>
                    </a:lnTo>
                    <a:cubicBezTo>
                      <a:pt x="7738" y="1688"/>
                      <a:pt x="7738" y="1703"/>
                      <a:pt x="7738" y="1718"/>
                    </a:cubicBezTo>
                    <a:lnTo>
                      <a:pt x="7738" y="1778"/>
                    </a:lnTo>
                    <a:lnTo>
                      <a:pt x="7857" y="1793"/>
                    </a:lnTo>
                    <a:lnTo>
                      <a:pt x="7932" y="1375"/>
                    </a:lnTo>
                    <a:lnTo>
                      <a:pt x="7872" y="1360"/>
                    </a:lnTo>
                    <a:close/>
                    <a:moveTo>
                      <a:pt x="8216" y="1405"/>
                    </a:moveTo>
                    <a:lnTo>
                      <a:pt x="8156" y="1733"/>
                    </a:lnTo>
                    <a:lnTo>
                      <a:pt x="8141" y="1823"/>
                    </a:lnTo>
                    <a:lnTo>
                      <a:pt x="8260" y="1853"/>
                    </a:lnTo>
                    <a:lnTo>
                      <a:pt x="8275" y="1793"/>
                    </a:lnTo>
                    <a:lnTo>
                      <a:pt x="8275" y="1778"/>
                    </a:lnTo>
                    <a:cubicBezTo>
                      <a:pt x="8305" y="1703"/>
                      <a:pt x="8305" y="1599"/>
                      <a:pt x="8335" y="1524"/>
                    </a:cubicBezTo>
                    <a:lnTo>
                      <a:pt x="8335" y="1509"/>
                    </a:lnTo>
                    <a:cubicBezTo>
                      <a:pt x="8335" y="1494"/>
                      <a:pt x="8335" y="1494"/>
                      <a:pt x="8320" y="1479"/>
                    </a:cubicBezTo>
                    <a:lnTo>
                      <a:pt x="8335" y="1434"/>
                    </a:lnTo>
                    <a:lnTo>
                      <a:pt x="8216" y="140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g34dffbe6985_0_1173"/>
              <p:cNvSpPr/>
              <p:nvPr/>
            </p:nvSpPr>
            <p:spPr>
              <a:xfrm>
                <a:off x="2344900" y="-1698700"/>
                <a:ext cx="140825" cy="212375"/>
              </a:xfrm>
              <a:custGeom>
                <a:rect b="b" l="l" r="r" t="t"/>
                <a:pathLst>
                  <a:path extrusionOk="0" h="8495" w="5633">
                    <a:moveTo>
                      <a:pt x="1300" y="1"/>
                    </a:moveTo>
                    <a:lnTo>
                      <a:pt x="1285" y="120"/>
                    </a:lnTo>
                    <a:lnTo>
                      <a:pt x="1375" y="135"/>
                    </a:lnTo>
                    <a:cubicBezTo>
                      <a:pt x="1449" y="165"/>
                      <a:pt x="1539" y="165"/>
                      <a:pt x="1614" y="195"/>
                    </a:cubicBezTo>
                    <a:lnTo>
                      <a:pt x="1644" y="195"/>
                    </a:lnTo>
                    <a:cubicBezTo>
                      <a:pt x="1644" y="195"/>
                      <a:pt x="1644" y="180"/>
                      <a:pt x="1644" y="180"/>
                    </a:cubicBezTo>
                    <a:lnTo>
                      <a:pt x="1703" y="195"/>
                    </a:lnTo>
                    <a:lnTo>
                      <a:pt x="1703" y="165"/>
                    </a:lnTo>
                    <a:cubicBezTo>
                      <a:pt x="1703" y="150"/>
                      <a:pt x="1718" y="150"/>
                      <a:pt x="1718" y="135"/>
                    </a:cubicBezTo>
                    <a:cubicBezTo>
                      <a:pt x="1718" y="135"/>
                      <a:pt x="1718" y="120"/>
                      <a:pt x="1703" y="120"/>
                    </a:cubicBezTo>
                    <a:lnTo>
                      <a:pt x="1718" y="75"/>
                    </a:lnTo>
                    <a:lnTo>
                      <a:pt x="1659" y="60"/>
                    </a:lnTo>
                    <a:cubicBezTo>
                      <a:pt x="1584" y="45"/>
                      <a:pt x="1494" y="45"/>
                      <a:pt x="1420" y="15"/>
                    </a:cubicBezTo>
                    <a:lnTo>
                      <a:pt x="1375" y="15"/>
                    </a:lnTo>
                    <a:lnTo>
                      <a:pt x="1300" y="1"/>
                    </a:lnTo>
                    <a:close/>
                    <a:moveTo>
                      <a:pt x="1240" y="419"/>
                    </a:moveTo>
                    <a:lnTo>
                      <a:pt x="1225" y="538"/>
                    </a:lnTo>
                    <a:lnTo>
                      <a:pt x="1285" y="553"/>
                    </a:lnTo>
                    <a:cubicBezTo>
                      <a:pt x="1360" y="583"/>
                      <a:pt x="1464" y="583"/>
                      <a:pt x="1539" y="613"/>
                    </a:cubicBezTo>
                    <a:lnTo>
                      <a:pt x="1569" y="613"/>
                    </a:lnTo>
                    <a:cubicBezTo>
                      <a:pt x="1569" y="613"/>
                      <a:pt x="1584" y="613"/>
                      <a:pt x="1599" y="598"/>
                    </a:cubicBezTo>
                    <a:lnTo>
                      <a:pt x="1644" y="613"/>
                    </a:lnTo>
                    <a:lnTo>
                      <a:pt x="1659" y="493"/>
                    </a:lnTo>
                    <a:lnTo>
                      <a:pt x="1240" y="419"/>
                    </a:lnTo>
                    <a:close/>
                    <a:moveTo>
                      <a:pt x="1166" y="822"/>
                    </a:moveTo>
                    <a:lnTo>
                      <a:pt x="1151" y="956"/>
                    </a:lnTo>
                    <a:lnTo>
                      <a:pt x="1255" y="971"/>
                    </a:lnTo>
                    <a:cubicBezTo>
                      <a:pt x="1285" y="971"/>
                      <a:pt x="1315" y="986"/>
                      <a:pt x="1345" y="986"/>
                    </a:cubicBezTo>
                    <a:lnTo>
                      <a:pt x="1434" y="1001"/>
                    </a:lnTo>
                    <a:cubicBezTo>
                      <a:pt x="1434" y="1001"/>
                      <a:pt x="1449" y="1001"/>
                      <a:pt x="1464" y="1016"/>
                    </a:cubicBezTo>
                    <a:lnTo>
                      <a:pt x="1569" y="1016"/>
                    </a:lnTo>
                    <a:lnTo>
                      <a:pt x="1584" y="897"/>
                    </a:lnTo>
                    <a:lnTo>
                      <a:pt x="1524" y="897"/>
                    </a:lnTo>
                    <a:cubicBezTo>
                      <a:pt x="1524" y="882"/>
                      <a:pt x="1524" y="882"/>
                      <a:pt x="1509" y="882"/>
                    </a:cubicBezTo>
                    <a:cubicBezTo>
                      <a:pt x="1434" y="867"/>
                      <a:pt x="1345" y="867"/>
                      <a:pt x="1270" y="837"/>
                    </a:cubicBezTo>
                    <a:lnTo>
                      <a:pt x="1225" y="837"/>
                    </a:lnTo>
                    <a:lnTo>
                      <a:pt x="1166" y="822"/>
                    </a:lnTo>
                    <a:close/>
                    <a:moveTo>
                      <a:pt x="1121" y="1225"/>
                    </a:moveTo>
                    <a:lnTo>
                      <a:pt x="1106" y="1285"/>
                    </a:lnTo>
                    <a:cubicBezTo>
                      <a:pt x="1091" y="1300"/>
                      <a:pt x="1091" y="1300"/>
                      <a:pt x="1091" y="1315"/>
                    </a:cubicBezTo>
                    <a:cubicBezTo>
                      <a:pt x="1091" y="1315"/>
                      <a:pt x="1091" y="1315"/>
                      <a:pt x="1091" y="1330"/>
                    </a:cubicBezTo>
                    <a:lnTo>
                      <a:pt x="1091" y="1345"/>
                    </a:lnTo>
                    <a:lnTo>
                      <a:pt x="1106" y="1345"/>
                    </a:lnTo>
                    <a:cubicBezTo>
                      <a:pt x="1121" y="1360"/>
                      <a:pt x="1136" y="1375"/>
                      <a:pt x="1136" y="1390"/>
                    </a:cubicBezTo>
                    <a:cubicBezTo>
                      <a:pt x="1210" y="1404"/>
                      <a:pt x="1315" y="1404"/>
                      <a:pt x="1390" y="1434"/>
                    </a:cubicBezTo>
                    <a:lnTo>
                      <a:pt x="1420" y="1434"/>
                    </a:lnTo>
                    <a:cubicBezTo>
                      <a:pt x="1434" y="1434"/>
                      <a:pt x="1464" y="1419"/>
                      <a:pt x="1479" y="1404"/>
                    </a:cubicBezTo>
                    <a:lnTo>
                      <a:pt x="1509" y="1404"/>
                    </a:lnTo>
                    <a:lnTo>
                      <a:pt x="1539" y="1285"/>
                    </a:lnTo>
                    <a:lnTo>
                      <a:pt x="1121" y="1225"/>
                    </a:lnTo>
                    <a:close/>
                    <a:moveTo>
                      <a:pt x="1031" y="1629"/>
                    </a:moveTo>
                    <a:lnTo>
                      <a:pt x="1031" y="1688"/>
                    </a:lnTo>
                    <a:cubicBezTo>
                      <a:pt x="1016" y="1688"/>
                      <a:pt x="1016" y="1703"/>
                      <a:pt x="1016" y="1703"/>
                    </a:cubicBezTo>
                    <a:cubicBezTo>
                      <a:pt x="1016" y="1703"/>
                      <a:pt x="1016" y="1718"/>
                      <a:pt x="1016" y="1718"/>
                    </a:cubicBezTo>
                    <a:lnTo>
                      <a:pt x="1016" y="1748"/>
                    </a:lnTo>
                    <a:lnTo>
                      <a:pt x="1046" y="1763"/>
                    </a:lnTo>
                    <a:cubicBezTo>
                      <a:pt x="1046" y="1763"/>
                      <a:pt x="1061" y="1778"/>
                      <a:pt x="1061" y="1778"/>
                    </a:cubicBezTo>
                    <a:cubicBezTo>
                      <a:pt x="1136" y="1808"/>
                      <a:pt x="1240" y="1808"/>
                      <a:pt x="1315" y="1838"/>
                    </a:cubicBezTo>
                    <a:lnTo>
                      <a:pt x="1345" y="1838"/>
                    </a:lnTo>
                    <a:cubicBezTo>
                      <a:pt x="1360" y="1838"/>
                      <a:pt x="1375" y="1823"/>
                      <a:pt x="1390" y="1823"/>
                    </a:cubicBezTo>
                    <a:lnTo>
                      <a:pt x="1434" y="1823"/>
                    </a:lnTo>
                    <a:lnTo>
                      <a:pt x="1449" y="1703"/>
                    </a:lnTo>
                    <a:lnTo>
                      <a:pt x="1031" y="1629"/>
                    </a:lnTo>
                    <a:close/>
                    <a:moveTo>
                      <a:pt x="957" y="2047"/>
                    </a:moveTo>
                    <a:lnTo>
                      <a:pt x="942" y="2166"/>
                    </a:lnTo>
                    <a:lnTo>
                      <a:pt x="1016" y="2181"/>
                    </a:lnTo>
                    <a:cubicBezTo>
                      <a:pt x="1091" y="2211"/>
                      <a:pt x="1196" y="2211"/>
                      <a:pt x="1270" y="2226"/>
                    </a:cubicBezTo>
                    <a:lnTo>
                      <a:pt x="1300" y="2226"/>
                    </a:lnTo>
                    <a:lnTo>
                      <a:pt x="1345" y="2241"/>
                    </a:lnTo>
                    <a:lnTo>
                      <a:pt x="1360" y="2196"/>
                    </a:lnTo>
                    <a:cubicBezTo>
                      <a:pt x="1360" y="2196"/>
                      <a:pt x="1360" y="2181"/>
                      <a:pt x="1360" y="2181"/>
                    </a:cubicBezTo>
                    <a:cubicBezTo>
                      <a:pt x="1360" y="2181"/>
                      <a:pt x="1360" y="2166"/>
                      <a:pt x="1360" y="2166"/>
                    </a:cubicBezTo>
                    <a:lnTo>
                      <a:pt x="1375" y="2106"/>
                    </a:lnTo>
                    <a:lnTo>
                      <a:pt x="1300" y="2092"/>
                    </a:lnTo>
                    <a:cubicBezTo>
                      <a:pt x="1225" y="2077"/>
                      <a:pt x="1136" y="2077"/>
                      <a:pt x="1061" y="2047"/>
                    </a:cubicBezTo>
                    <a:lnTo>
                      <a:pt x="1046" y="2047"/>
                    </a:lnTo>
                    <a:lnTo>
                      <a:pt x="1046" y="2062"/>
                    </a:lnTo>
                    <a:lnTo>
                      <a:pt x="957" y="2047"/>
                    </a:lnTo>
                    <a:close/>
                    <a:moveTo>
                      <a:pt x="897" y="2450"/>
                    </a:moveTo>
                    <a:lnTo>
                      <a:pt x="882" y="2584"/>
                    </a:lnTo>
                    <a:lnTo>
                      <a:pt x="927" y="2584"/>
                    </a:lnTo>
                    <a:lnTo>
                      <a:pt x="942" y="2599"/>
                    </a:lnTo>
                    <a:cubicBezTo>
                      <a:pt x="1016" y="2629"/>
                      <a:pt x="1121" y="2629"/>
                      <a:pt x="1196" y="2644"/>
                    </a:cubicBezTo>
                    <a:lnTo>
                      <a:pt x="1300" y="2644"/>
                    </a:lnTo>
                    <a:lnTo>
                      <a:pt x="1315" y="2525"/>
                    </a:lnTo>
                    <a:lnTo>
                      <a:pt x="897" y="2450"/>
                    </a:lnTo>
                    <a:close/>
                    <a:moveTo>
                      <a:pt x="822" y="2868"/>
                    </a:moveTo>
                    <a:lnTo>
                      <a:pt x="807" y="2988"/>
                    </a:lnTo>
                    <a:lnTo>
                      <a:pt x="882" y="3003"/>
                    </a:lnTo>
                    <a:cubicBezTo>
                      <a:pt x="957" y="3033"/>
                      <a:pt x="1046" y="3033"/>
                      <a:pt x="1121" y="3047"/>
                    </a:cubicBezTo>
                    <a:lnTo>
                      <a:pt x="1151" y="3047"/>
                    </a:lnTo>
                    <a:lnTo>
                      <a:pt x="1210" y="3062"/>
                    </a:lnTo>
                    <a:lnTo>
                      <a:pt x="1240" y="2943"/>
                    </a:lnTo>
                    <a:lnTo>
                      <a:pt x="1181" y="2928"/>
                    </a:lnTo>
                    <a:lnTo>
                      <a:pt x="1166" y="2928"/>
                    </a:lnTo>
                    <a:cubicBezTo>
                      <a:pt x="1091" y="2898"/>
                      <a:pt x="986" y="2898"/>
                      <a:pt x="912" y="2868"/>
                    </a:cubicBezTo>
                    <a:lnTo>
                      <a:pt x="897" y="2868"/>
                    </a:lnTo>
                    <a:cubicBezTo>
                      <a:pt x="897" y="2868"/>
                      <a:pt x="882" y="2883"/>
                      <a:pt x="882" y="2883"/>
                    </a:cubicBezTo>
                    <a:lnTo>
                      <a:pt x="822" y="2868"/>
                    </a:lnTo>
                    <a:close/>
                    <a:moveTo>
                      <a:pt x="747" y="3257"/>
                    </a:moveTo>
                    <a:lnTo>
                      <a:pt x="718" y="3376"/>
                    </a:lnTo>
                    <a:lnTo>
                      <a:pt x="777" y="3391"/>
                    </a:lnTo>
                    <a:lnTo>
                      <a:pt x="792" y="3406"/>
                    </a:lnTo>
                    <a:cubicBezTo>
                      <a:pt x="867" y="3421"/>
                      <a:pt x="971" y="3421"/>
                      <a:pt x="1046" y="3451"/>
                    </a:cubicBezTo>
                    <a:lnTo>
                      <a:pt x="1061" y="3451"/>
                    </a:lnTo>
                    <a:cubicBezTo>
                      <a:pt x="1076" y="3451"/>
                      <a:pt x="1091" y="3451"/>
                      <a:pt x="1106" y="3436"/>
                    </a:cubicBezTo>
                    <a:lnTo>
                      <a:pt x="1136" y="3451"/>
                    </a:lnTo>
                    <a:lnTo>
                      <a:pt x="1166" y="3331"/>
                    </a:lnTo>
                    <a:lnTo>
                      <a:pt x="747" y="3257"/>
                    </a:lnTo>
                    <a:close/>
                    <a:moveTo>
                      <a:pt x="688" y="3675"/>
                    </a:moveTo>
                    <a:lnTo>
                      <a:pt x="688" y="3720"/>
                    </a:lnTo>
                    <a:cubicBezTo>
                      <a:pt x="673" y="3734"/>
                      <a:pt x="673" y="3734"/>
                      <a:pt x="673" y="3749"/>
                    </a:cubicBezTo>
                    <a:cubicBezTo>
                      <a:pt x="673" y="3749"/>
                      <a:pt x="673" y="3764"/>
                      <a:pt x="673" y="3764"/>
                    </a:cubicBezTo>
                    <a:lnTo>
                      <a:pt x="673" y="3794"/>
                    </a:lnTo>
                    <a:lnTo>
                      <a:pt x="688" y="3794"/>
                    </a:lnTo>
                    <a:cubicBezTo>
                      <a:pt x="703" y="3809"/>
                      <a:pt x="718" y="3809"/>
                      <a:pt x="718" y="3824"/>
                    </a:cubicBezTo>
                    <a:cubicBezTo>
                      <a:pt x="792" y="3854"/>
                      <a:pt x="897" y="3854"/>
                      <a:pt x="971" y="3869"/>
                    </a:cubicBezTo>
                    <a:lnTo>
                      <a:pt x="986" y="3869"/>
                    </a:lnTo>
                    <a:cubicBezTo>
                      <a:pt x="1001" y="3869"/>
                      <a:pt x="1031" y="3869"/>
                      <a:pt x="1046" y="3854"/>
                    </a:cubicBezTo>
                    <a:lnTo>
                      <a:pt x="1091" y="3869"/>
                    </a:lnTo>
                    <a:lnTo>
                      <a:pt x="1106" y="3734"/>
                    </a:lnTo>
                    <a:lnTo>
                      <a:pt x="688" y="3675"/>
                    </a:lnTo>
                    <a:close/>
                    <a:moveTo>
                      <a:pt x="613" y="4078"/>
                    </a:moveTo>
                    <a:lnTo>
                      <a:pt x="583" y="4197"/>
                    </a:lnTo>
                    <a:lnTo>
                      <a:pt x="658" y="4212"/>
                    </a:lnTo>
                    <a:lnTo>
                      <a:pt x="673" y="4227"/>
                    </a:lnTo>
                    <a:cubicBezTo>
                      <a:pt x="747" y="4242"/>
                      <a:pt x="837" y="4242"/>
                      <a:pt x="912" y="4272"/>
                    </a:cubicBezTo>
                    <a:lnTo>
                      <a:pt x="1001" y="4272"/>
                    </a:lnTo>
                    <a:lnTo>
                      <a:pt x="1016" y="4227"/>
                    </a:lnTo>
                    <a:lnTo>
                      <a:pt x="1016" y="4212"/>
                    </a:lnTo>
                    <a:lnTo>
                      <a:pt x="1031" y="4153"/>
                    </a:lnTo>
                    <a:lnTo>
                      <a:pt x="897" y="4123"/>
                    </a:lnTo>
                    <a:lnTo>
                      <a:pt x="747" y="4108"/>
                    </a:lnTo>
                    <a:cubicBezTo>
                      <a:pt x="733" y="4093"/>
                      <a:pt x="733" y="4093"/>
                      <a:pt x="718" y="4093"/>
                    </a:cubicBezTo>
                    <a:lnTo>
                      <a:pt x="703" y="4093"/>
                    </a:lnTo>
                    <a:lnTo>
                      <a:pt x="613" y="4078"/>
                    </a:lnTo>
                    <a:close/>
                    <a:moveTo>
                      <a:pt x="553" y="4481"/>
                    </a:moveTo>
                    <a:lnTo>
                      <a:pt x="553" y="4526"/>
                    </a:lnTo>
                    <a:cubicBezTo>
                      <a:pt x="553" y="4526"/>
                      <a:pt x="538" y="4541"/>
                      <a:pt x="538" y="4541"/>
                    </a:cubicBezTo>
                    <a:cubicBezTo>
                      <a:pt x="538" y="4541"/>
                      <a:pt x="538" y="4556"/>
                      <a:pt x="553" y="4556"/>
                    </a:cubicBezTo>
                    <a:lnTo>
                      <a:pt x="538" y="4601"/>
                    </a:lnTo>
                    <a:lnTo>
                      <a:pt x="583" y="4616"/>
                    </a:lnTo>
                    <a:lnTo>
                      <a:pt x="598" y="4616"/>
                    </a:lnTo>
                    <a:cubicBezTo>
                      <a:pt x="673" y="4646"/>
                      <a:pt x="762" y="4646"/>
                      <a:pt x="837" y="4661"/>
                    </a:cubicBezTo>
                    <a:lnTo>
                      <a:pt x="957" y="4661"/>
                    </a:lnTo>
                    <a:lnTo>
                      <a:pt x="971" y="4541"/>
                    </a:lnTo>
                    <a:lnTo>
                      <a:pt x="643" y="4496"/>
                    </a:lnTo>
                    <a:lnTo>
                      <a:pt x="553" y="4481"/>
                    </a:lnTo>
                    <a:close/>
                    <a:moveTo>
                      <a:pt x="479" y="4899"/>
                    </a:moveTo>
                    <a:lnTo>
                      <a:pt x="464" y="5034"/>
                    </a:lnTo>
                    <a:lnTo>
                      <a:pt x="538" y="5034"/>
                    </a:lnTo>
                    <a:cubicBezTo>
                      <a:pt x="613" y="5064"/>
                      <a:pt x="718" y="5064"/>
                      <a:pt x="792" y="5094"/>
                    </a:cubicBezTo>
                    <a:lnTo>
                      <a:pt x="822" y="5094"/>
                    </a:lnTo>
                    <a:cubicBezTo>
                      <a:pt x="822" y="5094"/>
                      <a:pt x="837" y="5094"/>
                      <a:pt x="852" y="5079"/>
                    </a:cubicBezTo>
                    <a:lnTo>
                      <a:pt x="882" y="5094"/>
                    </a:lnTo>
                    <a:lnTo>
                      <a:pt x="897" y="5049"/>
                    </a:lnTo>
                    <a:cubicBezTo>
                      <a:pt x="897" y="5049"/>
                      <a:pt x="897" y="5049"/>
                      <a:pt x="897" y="5034"/>
                    </a:cubicBezTo>
                    <a:lnTo>
                      <a:pt x="897" y="4959"/>
                    </a:lnTo>
                    <a:lnTo>
                      <a:pt x="613" y="4929"/>
                    </a:lnTo>
                    <a:cubicBezTo>
                      <a:pt x="613" y="4914"/>
                      <a:pt x="598" y="4914"/>
                      <a:pt x="598" y="4914"/>
                    </a:cubicBezTo>
                    <a:lnTo>
                      <a:pt x="568" y="4914"/>
                    </a:lnTo>
                    <a:lnTo>
                      <a:pt x="479" y="4899"/>
                    </a:lnTo>
                    <a:close/>
                    <a:moveTo>
                      <a:pt x="419" y="5303"/>
                    </a:moveTo>
                    <a:lnTo>
                      <a:pt x="404" y="5422"/>
                    </a:lnTo>
                    <a:lnTo>
                      <a:pt x="464" y="5437"/>
                    </a:lnTo>
                    <a:cubicBezTo>
                      <a:pt x="538" y="5467"/>
                      <a:pt x="643" y="5467"/>
                      <a:pt x="718" y="5482"/>
                    </a:cubicBezTo>
                    <a:lnTo>
                      <a:pt x="822" y="5482"/>
                    </a:lnTo>
                    <a:lnTo>
                      <a:pt x="837" y="5362"/>
                    </a:lnTo>
                    <a:lnTo>
                      <a:pt x="553" y="5318"/>
                    </a:lnTo>
                    <a:lnTo>
                      <a:pt x="494" y="5318"/>
                    </a:lnTo>
                    <a:lnTo>
                      <a:pt x="419" y="5303"/>
                    </a:lnTo>
                    <a:close/>
                    <a:moveTo>
                      <a:pt x="374" y="5721"/>
                    </a:moveTo>
                    <a:lnTo>
                      <a:pt x="344" y="5855"/>
                    </a:lnTo>
                    <a:lnTo>
                      <a:pt x="419" y="5855"/>
                    </a:lnTo>
                    <a:cubicBezTo>
                      <a:pt x="494" y="5885"/>
                      <a:pt x="598" y="5885"/>
                      <a:pt x="673" y="5915"/>
                    </a:cubicBezTo>
                    <a:lnTo>
                      <a:pt x="688" y="5915"/>
                    </a:lnTo>
                    <a:cubicBezTo>
                      <a:pt x="703" y="5915"/>
                      <a:pt x="718" y="5915"/>
                      <a:pt x="718" y="5900"/>
                    </a:cubicBezTo>
                    <a:lnTo>
                      <a:pt x="762" y="5915"/>
                    </a:lnTo>
                    <a:lnTo>
                      <a:pt x="792" y="5796"/>
                    </a:lnTo>
                    <a:lnTo>
                      <a:pt x="508" y="5751"/>
                    </a:lnTo>
                    <a:cubicBezTo>
                      <a:pt x="494" y="5751"/>
                      <a:pt x="479" y="5736"/>
                      <a:pt x="464" y="5736"/>
                    </a:cubicBezTo>
                    <a:lnTo>
                      <a:pt x="434" y="5736"/>
                    </a:lnTo>
                    <a:lnTo>
                      <a:pt x="374" y="5721"/>
                    </a:lnTo>
                    <a:close/>
                    <a:moveTo>
                      <a:pt x="299" y="6124"/>
                    </a:moveTo>
                    <a:lnTo>
                      <a:pt x="284" y="6244"/>
                    </a:lnTo>
                    <a:lnTo>
                      <a:pt x="389" y="6259"/>
                    </a:lnTo>
                    <a:cubicBezTo>
                      <a:pt x="449" y="6289"/>
                      <a:pt x="553" y="6289"/>
                      <a:pt x="613" y="6303"/>
                    </a:cubicBezTo>
                    <a:lnTo>
                      <a:pt x="673" y="6303"/>
                    </a:lnTo>
                    <a:lnTo>
                      <a:pt x="703" y="6318"/>
                    </a:lnTo>
                    <a:lnTo>
                      <a:pt x="703" y="6289"/>
                    </a:lnTo>
                    <a:cubicBezTo>
                      <a:pt x="718" y="6274"/>
                      <a:pt x="718" y="6274"/>
                      <a:pt x="718" y="6259"/>
                    </a:cubicBezTo>
                    <a:cubicBezTo>
                      <a:pt x="718" y="6259"/>
                      <a:pt x="718" y="6244"/>
                      <a:pt x="718" y="6244"/>
                    </a:cubicBezTo>
                    <a:lnTo>
                      <a:pt x="718" y="6184"/>
                    </a:lnTo>
                    <a:lnTo>
                      <a:pt x="628" y="6169"/>
                    </a:lnTo>
                    <a:cubicBezTo>
                      <a:pt x="553" y="6154"/>
                      <a:pt x="479" y="6154"/>
                      <a:pt x="419" y="6139"/>
                    </a:cubicBezTo>
                    <a:lnTo>
                      <a:pt x="374" y="6139"/>
                    </a:lnTo>
                    <a:lnTo>
                      <a:pt x="299" y="6124"/>
                    </a:lnTo>
                    <a:close/>
                    <a:moveTo>
                      <a:pt x="255" y="6527"/>
                    </a:moveTo>
                    <a:lnTo>
                      <a:pt x="255" y="6602"/>
                    </a:lnTo>
                    <a:lnTo>
                      <a:pt x="240" y="6602"/>
                    </a:lnTo>
                    <a:lnTo>
                      <a:pt x="240" y="6617"/>
                    </a:lnTo>
                    <a:lnTo>
                      <a:pt x="240" y="6647"/>
                    </a:lnTo>
                    <a:lnTo>
                      <a:pt x="270" y="6662"/>
                    </a:lnTo>
                    <a:cubicBezTo>
                      <a:pt x="284" y="6662"/>
                      <a:pt x="284" y="6677"/>
                      <a:pt x="299" y="6677"/>
                    </a:cubicBezTo>
                    <a:cubicBezTo>
                      <a:pt x="374" y="6707"/>
                      <a:pt x="464" y="6707"/>
                      <a:pt x="538" y="6737"/>
                    </a:cubicBezTo>
                    <a:lnTo>
                      <a:pt x="568" y="6737"/>
                    </a:lnTo>
                    <a:cubicBezTo>
                      <a:pt x="583" y="6737"/>
                      <a:pt x="613" y="6722"/>
                      <a:pt x="628" y="6707"/>
                    </a:cubicBezTo>
                    <a:lnTo>
                      <a:pt x="658" y="6707"/>
                    </a:lnTo>
                    <a:lnTo>
                      <a:pt x="673" y="6587"/>
                    </a:lnTo>
                    <a:lnTo>
                      <a:pt x="255" y="6527"/>
                    </a:lnTo>
                    <a:close/>
                    <a:moveTo>
                      <a:pt x="180" y="6946"/>
                    </a:moveTo>
                    <a:lnTo>
                      <a:pt x="165" y="7065"/>
                    </a:lnTo>
                    <a:lnTo>
                      <a:pt x="255" y="7080"/>
                    </a:lnTo>
                    <a:cubicBezTo>
                      <a:pt x="329" y="7110"/>
                      <a:pt x="419" y="7110"/>
                      <a:pt x="494" y="7125"/>
                    </a:cubicBezTo>
                    <a:lnTo>
                      <a:pt x="583" y="7125"/>
                    </a:lnTo>
                    <a:lnTo>
                      <a:pt x="583" y="7095"/>
                    </a:lnTo>
                    <a:cubicBezTo>
                      <a:pt x="598" y="7095"/>
                      <a:pt x="598" y="7095"/>
                      <a:pt x="598" y="7080"/>
                    </a:cubicBezTo>
                    <a:cubicBezTo>
                      <a:pt x="598" y="7080"/>
                      <a:pt x="598" y="7065"/>
                      <a:pt x="598" y="7065"/>
                    </a:cubicBezTo>
                    <a:lnTo>
                      <a:pt x="598" y="7005"/>
                    </a:lnTo>
                    <a:lnTo>
                      <a:pt x="479" y="6991"/>
                    </a:lnTo>
                    <a:cubicBezTo>
                      <a:pt x="419" y="6976"/>
                      <a:pt x="344" y="6976"/>
                      <a:pt x="299" y="6961"/>
                    </a:cubicBezTo>
                    <a:lnTo>
                      <a:pt x="255" y="6961"/>
                    </a:lnTo>
                    <a:lnTo>
                      <a:pt x="180" y="6946"/>
                    </a:lnTo>
                    <a:close/>
                    <a:moveTo>
                      <a:pt x="135" y="7349"/>
                    </a:moveTo>
                    <a:lnTo>
                      <a:pt x="135" y="7409"/>
                    </a:lnTo>
                    <a:cubicBezTo>
                      <a:pt x="120" y="7424"/>
                      <a:pt x="120" y="7424"/>
                      <a:pt x="120" y="7424"/>
                    </a:cubicBezTo>
                    <a:cubicBezTo>
                      <a:pt x="120" y="7439"/>
                      <a:pt x="120" y="7439"/>
                      <a:pt x="120" y="7454"/>
                    </a:cubicBezTo>
                    <a:lnTo>
                      <a:pt x="120" y="7468"/>
                    </a:lnTo>
                    <a:lnTo>
                      <a:pt x="150" y="7483"/>
                    </a:lnTo>
                    <a:cubicBezTo>
                      <a:pt x="150" y="7483"/>
                      <a:pt x="165" y="7498"/>
                      <a:pt x="165" y="7498"/>
                    </a:cubicBezTo>
                    <a:cubicBezTo>
                      <a:pt x="240" y="7528"/>
                      <a:pt x="344" y="7528"/>
                      <a:pt x="419" y="7558"/>
                    </a:cubicBezTo>
                    <a:lnTo>
                      <a:pt x="449" y="7558"/>
                    </a:lnTo>
                    <a:cubicBezTo>
                      <a:pt x="464" y="7558"/>
                      <a:pt x="494" y="7543"/>
                      <a:pt x="508" y="7528"/>
                    </a:cubicBezTo>
                    <a:lnTo>
                      <a:pt x="538" y="7543"/>
                    </a:lnTo>
                    <a:lnTo>
                      <a:pt x="553" y="7409"/>
                    </a:lnTo>
                    <a:lnTo>
                      <a:pt x="135" y="7349"/>
                    </a:lnTo>
                    <a:close/>
                    <a:moveTo>
                      <a:pt x="1210" y="7409"/>
                    </a:moveTo>
                    <a:cubicBezTo>
                      <a:pt x="1166" y="7409"/>
                      <a:pt x="1136" y="7424"/>
                      <a:pt x="1121" y="7454"/>
                    </a:cubicBezTo>
                    <a:cubicBezTo>
                      <a:pt x="1091" y="7483"/>
                      <a:pt x="1061" y="7528"/>
                      <a:pt x="1061" y="7558"/>
                    </a:cubicBezTo>
                    <a:cubicBezTo>
                      <a:pt x="1061" y="7603"/>
                      <a:pt x="1091" y="7663"/>
                      <a:pt x="1136" y="7678"/>
                    </a:cubicBezTo>
                    <a:cubicBezTo>
                      <a:pt x="1152" y="7686"/>
                      <a:pt x="1170" y="7690"/>
                      <a:pt x="1188" y="7690"/>
                    </a:cubicBezTo>
                    <a:cubicBezTo>
                      <a:pt x="1207" y="7690"/>
                      <a:pt x="1226" y="7685"/>
                      <a:pt x="1242" y="7677"/>
                    </a:cubicBezTo>
                    <a:lnTo>
                      <a:pt x="1242" y="7677"/>
                    </a:lnTo>
                    <a:cubicBezTo>
                      <a:pt x="1252" y="7678"/>
                      <a:pt x="1262" y="7678"/>
                      <a:pt x="1270" y="7678"/>
                    </a:cubicBezTo>
                    <a:cubicBezTo>
                      <a:pt x="1285" y="7678"/>
                      <a:pt x="1345" y="7648"/>
                      <a:pt x="1345" y="7603"/>
                    </a:cubicBezTo>
                    <a:cubicBezTo>
                      <a:pt x="1360" y="7558"/>
                      <a:pt x="1360" y="7498"/>
                      <a:pt x="1345" y="7483"/>
                    </a:cubicBezTo>
                    <a:cubicBezTo>
                      <a:pt x="1336" y="7465"/>
                      <a:pt x="1325" y="7451"/>
                      <a:pt x="1313" y="7440"/>
                    </a:cubicBezTo>
                    <a:lnTo>
                      <a:pt x="1313" y="7440"/>
                    </a:lnTo>
                    <a:cubicBezTo>
                      <a:pt x="1307" y="7432"/>
                      <a:pt x="1298" y="7426"/>
                      <a:pt x="1290" y="7424"/>
                    </a:cubicBezTo>
                    <a:lnTo>
                      <a:pt x="1290" y="7424"/>
                    </a:lnTo>
                    <a:cubicBezTo>
                      <a:pt x="1267" y="7413"/>
                      <a:pt x="1241" y="7409"/>
                      <a:pt x="1210" y="7409"/>
                    </a:cubicBezTo>
                    <a:close/>
                    <a:moveTo>
                      <a:pt x="60" y="7767"/>
                    </a:moveTo>
                    <a:lnTo>
                      <a:pt x="45" y="7902"/>
                    </a:lnTo>
                    <a:lnTo>
                      <a:pt x="135" y="7902"/>
                    </a:lnTo>
                    <a:cubicBezTo>
                      <a:pt x="210" y="7931"/>
                      <a:pt x="299" y="7931"/>
                      <a:pt x="374" y="7946"/>
                    </a:cubicBezTo>
                    <a:lnTo>
                      <a:pt x="419" y="7946"/>
                    </a:lnTo>
                    <a:lnTo>
                      <a:pt x="464" y="7961"/>
                    </a:lnTo>
                    <a:lnTo>
                      <a:pt x="479" y="7827"/>
                    </a:lnTo>
                    <a:lnTo>
                      <a:pt x="374" y="7812"/>
                    </a:lnTo>
                    <a:cubicBezTo>
                      <a:pt x="314" y="7797"/>
                      <a:pt x="225" y="7797"/>
                      <a:pt x="165" y="7782"/>
                    </a:cubicBezTo>
                    <a:lnTo>
                      <a:pt x="135" y="7782"/>
                    </a:lnTo>
                    <a:lnTo>
                      <a:pt x="60" y="7767"/>
                    </a:lnTo>
                    <a:close/>
                    <a:moveTo>
                      <a:pt x="16" y="8170"/>
                    </a:moveTo>
                    <a:lnTo>
                      <a:pt x="1" y="8290"/>
                    </a:lnTo>
                    <a:lnTo>
                      <a:pt x="105" y="8305"/>
                    </a:lnTo>
                    <a:cubicBezTo>
                      <a:pt x="180" y="8335"/>
                      <a:pt x="255" y="8335"/>
                      <a:pt x="314" y="8350"/>
                    </a:cubicBezTo>
                    <a:lnTo>
                      <a:pt x="359" y="8350"/>
                    </a:lnTo>
                    <a:lnTo>
                      <a:pt x="419" y="8365"/>
                    </a:lnTo>
                    <a:lnTo>
                      <a:pt x="434" y="8230"/>
                    </a:lnTo>
                    <a:lnTo>
                      <a:pt x="359" y="8215"/>
                    </a:lnTo>
                    <a:cubicBezTo>
                      <a:pt x="284" y="8200"/>
                      <a:pt x="195" y="8200"/>
                      <a:pt x="120" y="8170"/>
                    </a:cubicBezTo>
                    <a:lnTo>
                      <a:pt x="90" y="8170"/>
                    </a:lnTo>
                    <a:cubicBezTo>
                      <a:pt x="90" y="8170"/>
                      <a:pt x="90" y="8185"/>
                      <a:pt x="75" y="8185"/>
                    </a:cubicBezTo>
                    <a:lnTo>
                      <a:pt x="16" y="8170"/>
                    </a:lnTo>
                    <a:close/>
                    <a:moveTo>
                      <a:pt x="2224" y="3756"/>
                    </a:moveTo>
                    <a:cubicBezTo>
                      <a:pt x="2185" y="3756"/>
                      <a:pt x="2153" y="3791"/>
                      <a:pt x="2181" y="3839"/>
                    </a:cubicBezTo>
                    <a:cubicBezTo>
                      <a:pt x="3257" y="5407"/>
                      <a:pt x="4347" y="6961"/>
                      <a:pt x="5497" y="8469"/>
                    </a:cubicBezTo>
                    <a:cubicBezTo>
                      <a:pt x="5511" y="8487"/>
                      <a:pt x="5529" y="8494"/>
                      <a:pt x="5548" y="8494"/>
                    </a:cubicBezTo>
                    <a:cubicBezTo>
                      <a:pt x="5591" y="8494"/>
                      <a:pt x="5633" y="8456"/>
                      <a:pt x="5602" y="8424"/>
                    </a:cubicBezTo>
                    <a:cubicBezTo>
                      <a:pt x="4452" y="6901"/>
                      <a:pt x="3361" y="5362"/>
                      <a:pt x="2286" y="3794"/>
                    </a:cubicBezTo>
                    <a:cubicBezTo>
                      <a:pt x="2270" y="3767"/>
                      <a:pt x="2246" y="3756"/>
                      <a:pt x="2224" y="37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g34dffbe6985_0_1173"/>
              <p:cNvSpPr/>
              <p:nvPr/>
            </p:nvSpPr>
            <p:spPr>
              <a:xfrm>
                <a:off x="2388225" y="-1507900"/>
                <a:ext cx="26900" cy="5625"/>
              </a:xfrm>
              <a:custGeom>
                <a:rect b="b" l="l" r="r" t="t"/>
                <a:pathLst>
                  <a:path extrusionOk="0" h="225" w="1076">
                    <a:moveTo>
                      <a:pt x="75" y="1"/>
                    </a:moveTo>
                    <a:cubicBezTo>
                      <a:pt x="0" y="1"/>
                      <a:pt x="0" y="120"/>
                      <a:pt x="75" y="120"/>
                    </a:cubicBezTo>
                    <a:cubicBezTo>
                      <a:pt x="374" y="150"/>
                      <a:pt x="702" y="165"/>
                      <a:pt x="1001" y="225"/>
                    </a:cubicBezTo>
                    <a:cubicBezTo>
                      <a:pt x="1076" y="225"/>
                      <a:pt x="1076" y="120"/>
                      <a:pt x="1001" y="90"/>
                    </a:cubicBezTo>
                    <a:cubicBezTo>
                      <a:pt x="702" y="75"/>
                      <a:pt x="374" y="16"/>
                      <a:pt x="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218;g34dffbe6985_0_1173"/>
            <p:cNvGrpSpPr/>
            <p:nvPr/>
          </p:nvGrpSpPr>
          <p:grpSpPr>
            <a:xfrm flipH="1">
              <a:off x="8598600" y="2416231"/>
              <a:ext cx="830339" cy="850314"/>
              <a:chOff x="2588281" y="451206"/>
              <a:chExt cx="830339" cy="850314"/>
            </a:xfrm>
          </p:grpSpPr>
          <p:sp>
            <p:nvSpPr>
              <p:cNvPr id="219" name="Google Shape;219;g34dffbe6985_0_1173"/>
              <p:cNvSpPr/>
              <p:nvPr/>
            </p:nvSpPr>
            <p:spPr>
              <a:xfrm rot="-179950">
                <a:off x="3146022" y="866601"/>
                <a:ext cx="261571" cy="428370"/>
              </a:xfrm>
              <a:custGeom>
                <a:rect b="b" l="l" r="r" t="t"/>
                <a:pathLst>
                  <a:path extrusionOk="0" h="3572" w="2181">
                    <a:moveTo>
                      <a:pt x="721" y="1"/>
                    </a:moveTo>
                    <a:cubicBezTo>
                      <a:pt x="627" y="1"/>
                      <a:pt x="526" y="19"/>
                      <a:pt x="418" y="61"/>
                    </a:cubicBezTo>
                    <a:cubicBezTo>
                      <a:pt x="15" y="211"/>
                      <a:pt x="0" y="644"/>
                      <a:pt x="45" y="868"/>
                    </a:cubicBezTo>
                    <a:cubicBezTo>
                      <a:pt x="75" y="1167"/>
                      <a:pt x="866" y="2974"/>
                      <a:pt x="1090" y="3228"/>
                    </a:cubicBezTo>
                    <a:cubicBezTo>
                      <a:pt x="1270" y="3497"/>
                      <a:pt x="1434" y="3571"/>
                      <a:pt x="1613" y="3571"/>
                    </a:cubicBezTo>
                    <a:cubicBezTo>
                      <a:pt x="1718" y="3571"/>
                      <a:pt x="1792" y="3556"/>
                      <a:pt x="1882" y="3556"/>
                    </a:cubicBezTo>
                    <a:cubicBezTo>
                      <a:pt x="2106" y="3452"/>
                      <a:pt x="2181" y="3258"/>
                      <a:pt x="2136" y="2959"/>
                    </a:cubicBezTo>
                    <a:cubicBezTo>
                      <a:pt x="2106" y="2854"/>
                      <a:pt x="2091" y="2810"/>
                      <a:pt x="2061" y="2750"/>
                    </a:cubicBezTo>
                    <a:cubicBezTo>
                      <a:pt x="1867" y="2212"/>
                      <a:pt x="1643" y="1689"/>
                      <a:pt x="1419" y="1212"/>
                    </a:cubicBezTo>
                    <a:cubicBezTo>
                      <a:pt x="1419" y="1182"/>
                      <a:pt x="1314" y="987"/>
                      <a:pt x="1135" y="913"/>
                    </a:cubicBezTo>
                    <a:cubicBezTo>
                      <a:pt x="1090" y="890"/>
                      <a:pt x="1042" y="879"/>
                      <a:pt x="991" y="879"/>
                    </a:cubicBezTo>
                    <a:cubicBezTo>
                      <a:pt x="941" y="879"/>
                      <a:pt x="889" y="890"/>
                      <a:pt x="836" y="913"/>
                    </a:cubicBezTo>
                    <a:cubicBezTo>
                      <a:pt x="687" y="987"/>
                      <a:pt x="642" y="1062"/>
                      <a:pt x="612" y="1137"/>
                    </a:cubicBezTo>
                    <a:cubicBezTo>
                      <a:pt x="538" y="1331"/>
                      <a:pt x="672" y="1540"/>
                      <a:pt x="672" y="1540"/>
                    </a:cubicBezTo>
                    <a:cubicBezTo>
                      <a:pt x="821" y="1884"/>
                      <a:pt x="986" y="2227"/>
                      <a:pt x="1135" y="2586"/>
                    </a:cubicBezTo>
                    <a:cubicBezTo>
                      <a:pt x="1157" y="2618"/>
                      <a:pt x="1201" y="2642"/>
                      <a:pt x="1242" y="2642"/>
                    </a:cubicBezTo>
                    <a:cubicBezTo>
                      <a:pt x="1257" y="2642"/>
                      <a:pt x="1272" y="2639"/>
                      <a:pt x="1284" y="2630"/>
                    </a:cubicBezTo>
                    <a:cubicBezTo>
                      <a:pt x="1344" y="2601"/>
                      <a:pt x="1359" y="2526"/>
                      <a:pt x="1344" y="2481"/>
                    </a:cubicBezTo>
                    <a:cubicBezTo>
                      <a:pt x="1195" y="2138"/>
                      <a:pt x="1016" y="1779"/>
                      <a:pt x="866" y="1406"/>
                    </a:cubicBezTo>
                    <a:cubicBezTo>
                      <a:pt x="836" y="1391"/>
                      <a:pt x="792" y="1256"/>
                      <a:pt x="821" y="1182"/>
                    </a:cubicBezTo>
                    <a:cubicBezTo>
                      <a:pt x="821" y="1167"/>
                      <a:pt x="836" y="1137"/>
                      <a:pt x="896" y="1107"/>
                    </a:cubicBezTo>
                    <a:cubicBezTo>
                      <a:pt x="919" y="1100"/>
                      <a:pt x="937" y="1096"/>
                      <a:pt x="956" y="1096"/>
                    </a:cubicBezTo>
                    <a:cubicBezTo>
                      <a:pt x="975" y="1096"/>
                      <a:pt x="993" y="1100"/>
                      <a:pt x="1016" y="1107"/>
                    </a:cubicBezTo>
                    <a:cubicBezTo>
                      <a:pt x="1090" y="1167"/>
                      <a:pt x="1135" y="1241"/>
                      <a:pt x="1165" y="1286"/>
                    </a:cubicBezTo>
                    <a:cubicBezTo>
                      <a:pt x="1389" y="1779"/>
                      <a:pt x="1613" y="2302"/>
                      <a:pt x="1807" y="2825"/>
                    </a:cubicBezTo>
                    <a:lnTo>
                      <a:pt x="1807" y="2854"/>
                    </a:lnTo>
                    <a:cubicBezTo>
                      <a:pt x="1837" y="2899"/>
                      <a:pt x="1912" y="3108"/>
                      <a:pt x="1867" y="3228"/>
                    </a:cubicBezTo>
                    <a:cubicBezTo>
                      <a:pt x="1837" y="3273"/>
                      <a:pt x="1807" y="3303"/>
                      <a:pt x="1762" y="3332"/>
                    </a:cubicBezTo>
                    <a:cubicBezTo>
                      <a:pt x="1711" y="3352"/>
                      <a:pt x="1662" y="3363"/>
                      <a:pt x="1616" y="3363"/>
                    </a:cubicBezTo>
                    <a:cubicBezTo>
                      <a:pt x="1489" y="3363"/>
                      <a:pt x="1379" y="3284"/>
                      <a:pt x="1270" y="3108"/>
                    </a:cubicBezTo>
                    <a:lnTo>
                      <a:pt x="1240" y="3079"/>
                    </a:lnTo>
                    <a:cubicBezTo>
                      <a:pt x="1090" y="2959"/>
                      <a:pt x="314" y="1167"/>
                      <a:pt x="269" y="883"/>
                    </a:cubicBezTo>
                    <a:lnTo>
                      <a:pt x="269" y="838"/>
                    </a:lnTo>
                    <a:lnTo>
                      <a:pt x="269" y="808"/>
                    </a:lnTo>
                    <a:cubicBezTo>
                      <a:pt x="239" y="793"/>
                      <a:pt x="194" y="390"/>
                      <a:pt x="493" y="271"/>
                    </a:cubicBezTo>
                    <a:cubicBezTo>
                      <a:pt x="571" y="237"/>
                      <a:pt x="642" y="223"/>
                      <a:pt x="706" y="223"/>
                    </a:cubicBezTo>
                    <a:cubicBezTo>
                      <a:pt x="924" y="223"/>
                      <a:pt x="1062" y="384"/>
                      <a:pt x="1120" y="465"/>
                    </a:cubicBezTo>
                    <a:lnTo>
                      <a:pt x="1135" y="495"/>
                    </a:lnTo>
                    <a:cubicBezTo>
                      <a:pt x="1240" y="614"/>
                      <a:pt x="1867" y="1914"/>
                      <a:pt x="1912" y="2108"/>
                    </a:cubicBezTo>
                    <a:lnTo>
                      <a:pt x="1912" y="2152"/>
                    </a:lnTo>
                    <a:cubicBezTo>
                      <a:pt x="1934" y="2208"/>
                      <a:pt x="1981" y="2239"/>
                      <a:pt x="2022" y="2239"/>
                    </a:cubicBezTo>
                    <a:cubicBezTo>
                      <a:pt x="2036" y="2239"/>
                      <a:pt x="2050" y="2235"/>
                      <a:pt x="2061" y="2227"/>
                    </a:cubicBezTo>
                    <a:cubicBezTo>
                      <a:pt x="2106" y="2212"/>
                      <a:pt x="2136" y="2182"/>
                      <a:pt x="2136" y="2138"/>
                    </a:cubicBezTo>
                    <a:cubicBezTo>
                      <a:pt x="2166" y="1988"/>
                      <a:pt x="1464" y="569"/>
                      <a:pt x="1314" y="345"/>
                    </a:cubicBezTo>
                    <a:cubicBezTo>
                      <a:pt x="1203" y="156"/>
                      <a:pt x="993" y="1"/>
                      <a:pt x="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g34dffbe6985_0_1173"/>
              <p:cNvSpPr/>
              <p:nvPr/>
            </p:nvSpPr>
            <p:spPr>
              <a:xfrm rot="3566374">
                <a:off x="2708429" y="458538"/>
                <a:ext cx="261565" cy="428373"/>
              </a:xfrm>
              <a:custGeom>
                <a:rect b="b" l="l" r="r" t="t"/>
                <a:pathLst>
                  <a:path extrusionOk="0" h="3572" w="2181">
                    <a:moveTo>
                      <a:pt x="721" y="1"/>
                    </a:moveTo>
                    <a:cubicBezTo>
                      <a:pt x="627" y="1"/>
                      <a:pt x="526" y="19"/>
                      <a:pt x="418" y="61"/>
                    </a:cubicBezTo>
                    <a:cubicBezTo>
                      <a:pt x="15" y="211"/>
                      <a:pt x="0" y="644"/>
                      <a:pt x="45" y="868"/>
                    </a:cubicBezTo>
                    <a:cubicBezTo>
                      <a:pt x="75" y="1167"/>
                      <a:pt x="866" y="2974"/>
                      <a:pt x="1090" y="3228"/>
                    </a:cubicBezTo>
                    <a:cubicBezTo>
                      <a:pt x="1270" y="3497"/>
                      <a:pt x="1434" y="3571"/>
                      <a:pt x="1613" y="3571"/>
                    </a:cubicBezTo>
                    <a:cubicBezTo>
                      <a:pt x="1718" y="3571"/>
                      <a:pt x="1792" y="3556"/>
                      <a:pt x="1882" y="3556"/>
                    </a:cubicBezTo>
                    <a:cubicBezTo>
                      <a:pt x="2106" y="3452"/>
                      <a:pt x="2181" y="3258"/>
                      <a:pt x="2136" y="2959"/>
                    </a:cubicBezTo>
                    <a:cubicBezTo>
                      <a:pt x="2106" y="2854"/>
                      <a:pt x="2091" y="2810"/>
                      <a:pt x="2061" y="2750"/>
                    </a:cubicBezTo>
                    <a:cubicBezTo>
                      <a:pt x="1867" y="2212"/>
                      <a:pt x="1643" y="1689"/>
                      <a:pt x="1419" y="1212"/>
                    </a:cubicBezTo>
                    <a:cubicBezTo>
                      <a:pt x="1419" y="1182"/>
                      <a:pt x="1314" y="987"/>
                      <a:pt x="1135" y="913"/>
                    </a:cubicBezTo>
                    <a:cubicBezTo>
                      <a:pt x="1090" y="890"/>
                      <a:pt x="1042" y="879"/>
                      <a:pt x="991" y="879"/>
                    </a:cubicBezTo>
                    <a:cubicBezTo>
                      <a:pt x="941" y="879"/>
                      <a:pt x="889" y="890"/>
                      <a:pt x="836" y="913"/>
                    </a:cubicBezTo>
                    <a:cubicBezTo>
                      <a:pt x="687" y="987"/>
                      <a:pt x="642" y="1062"/>
                      <a:pt x="612" y="1137"/>
                    </a:cubicBezTo>
                    <a:cubicBezTo>
                      <a:pt x="538" y="1331"/>
                      <a:pt x="672" y="1540"/>
                      <a:pt x="672" y="1540"/>
                    </a:cubicBezTo>
                    <a:cubicBezTo>
                      <a:pt x="821" y="1884"/>
                      <a:pt x="986" y="2227"/>
                      <a:pt x="1135" y="2586"/>
                    </a:cubicBezTo>
                    <a:cubicBezTo>
                      <a:pt x="1157" y="2618"/>
                      <a:pt x="1201" y="2642"/>
                      <a:pt x="1242" y="2642"/>
                    </a:cubicBezTo>
                    <a:cubicBezTo>
                      <a:pt x="1257" y="2642"/>
                      <a:pt x="1272" y="2639"/>
                      <a:pt x="1284" y="2630"/>
                    </a:cubicBezTo>
                    <a:cubicBezTo>
                      <a:pt x="1344" y="2601"/>
                      <a:pt x="1359" y="2526"/>
                      <a:pt x="1344" y="2481"/>
                    </a:cubicBezTo>
                    <a:cubicBezTo>
                      <a:pt x="1195" y="2138"/>
                      <a:pt x="1016" y="1779"/>
                      <a:pt x="866" y="1406"/>
                    </a:cubicBezTo>
                    <a:cubicBezTo>
                      <a:pt x="836" y="1391"/>
                      <a:pt x="792" y="1256"/>
                      <a:pt x="821" y="1182"/>
                    </a:cubicBezTo>
                    <a:cubicBezTo>
                      <a:pt x="821" y="1167"/>
                      <a:pt x="836" y="1137"/>
                      <a:pt x="896" y="1107"/>
                    </a:cubicBezTo>
                    <a:cubicBezTo>
                      <a:pt x="919" y="1100"/>
                      <a:pt x="937" y="1096"/>
                      <a:pt x="956" y="1096"/>
                    </a:cubicBezTo>
                    <a:cubicBezTo>
                      <a:pt x="975" y="1096"/>
                      <a:pt x="993" y="1100"/>
                      <a:pt x="1016" y="1107"/>
                    </a:cubicBezTo>
                    <a:cubicBezTo>
                      <a:pt x="1090" y="1167"/>
                      <a:pt x="1135" y="1241"/>
                      <a:pt x="1165" y="1286"/>
                    </a:cubicBezTo>
                    <a:cubicBezTo>
                      <a:pt x="1389" y="1779"/>
                      <a:pt x="1613" y="2302"/>
                      <a:pt x="1807" y="2825"/>
                    </a:cubicBezTo>
                    <a:lnTo>
                      <a:pt x="1807" y="2854"/>
                    </a:lnTo>
                    <a:cubicBezTo>
                      <a:pt x="1837" y="2899"/>
                      <a:pt x="1912" y="3108"/>
                      <a:pt x="1867" y="3228"/>
                    </a:cubicBezTo>
                    <a:cubicBezTo>
                      <a:pt x="1837" y="3273"/>
                      <a:pt x="1807" y="3303"/>
                      <a:pt x="1762" y="3332"/>
                    </a:cubicBezTo>
                    <a:cubicBezTo>
                      <a:pt x="1711" y="3352"/>
                      <a:pt x="1662" y="3363"/>
                      <a:pt x="1616" y="3363"/>
                    </a:cubicBezTo>
                    <a:cubicBezTo>
                      <a:pt x="1489" y="3363"/>
                      <a:pt x="1379" y="3284"/>
                      <a:pt x="1270" y="3108"/>
                    </a:cubicBezTo>
                    <a:lnTo>
                      <a:pt x="1240" y="3079"/>
                    </a:lnTo>
                    <a:cubicBezTo>
                      <a:pt x="1090" y="2959"/>
                      <a:pt x="314" y="1167"/>
                      <a:pt x="269" y="883"/>
                    </a:cubicBezTo>
                    <a:lnTo>
                      <a:pt x="269" y="838"/>
                    </a:lnTo>
                    <a:lnTo>
                      <a:pt x="269" y="808"/>
                    </a:lnTo>
                    <a:cubicBezTo>
                      <a:pt x="239" y="793"/>
                      <a:pt x="194" y="390"/>
                      <a:pt x="493" y="271"/>
                    </a:cubicBezTo>
                    <a:cubicBezTo>
                      <a:pt x="571" y="237"/>
                      <a:pt x="642" y="223"/>
                      <a:pt x="706" y="223"/>
                    </a:cubicBezTo>
                    <a:cubicBezTo>
                      <a:pt x="924" y="223"/>
                      <a:pt x="1062" y="384"/>
                      <a:pt x="1120" y="465"/>
                    </a:cubicBezTo>
                    <a:lnTo>
                      <a:pt x="1135" y="495"/>
                    </a:lnTo>
                    <a:cubicBezTo>
                      <a:pt x="1240" y="614"/>
                      <a:pt x="1867" y="1914"/>
                      <a:pt x="1912" y="2108"/>
                    </a:cubicBezTo>
                    <a:lnTo>
                      <a:pt x="1912" y="2152"/>
                    </a:lnTo>
                    <a:cubicBezTo>
                      <a:pt x="1934" y="2208"/>
                      <a:pt x="1981" y="2239"/>
                      <a:pt x="2022" y="2239"/>
                    </a:cubicBezTo>
                    <a:cubicBezTo>
                      <a:pt x="2036" y="2239"/>
                      <a:pt x="2050" y="2235"/>
                      <a:pt x="2061" y="2227"/>
                    </a:cubicBezTo>
                    <a:cubicBezTo>
                      <a:pt x="2106" y="2212"/>
                      <a:pt x="2136" y="2182"/>
                      <a:pt x="2136" y="2138"/>
                    </a:cubicBezTo>
                    <a:cubicBezTo>
                      <a:pt x="2166" y="1988"/>
                      <a:pt x="1464" y="569"/>
                      <a:pt x="1314" y="345"/>
                    </a:cubicBezTo>
                    <a:cubicBezTo>
                      <a:pt x="1203" y="156"/>
                      <a:pt x="993" y="1"/>
                      <a:pt x="7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g34dffbe6985_0_1173"/>
          <p:cNvSpPr/>
          <p:nvPr/>
        </p:nvSpPr>
        <p:spPr>
          <a:xfrm>
            <a:off x="106650" y="116840"/>
            <a:ext cx="382402" cy="658421"/>
          </a:xfrm>
          <a:custGeom>
            <a:rect b="b" l="l" r="r" t="t"/>
            <a:pathLst>
              <a:path extrusionOk="0" h="3435" w="2660">
                <a:moveTo>
                  <a:pt x="1901" y="0"/>
                </a:moveTo>
                <a:cubicBezTo>
                  <a:pt x="1745" y="0"/>
                  <a:pt x="1587" y="59"/>
                  <a:pt x="1435" y="194"/>
                </a:cubicBezTo>
                <a:lnTo>
                  <a:pt x="1345" y="298"/>
                </a:lnTo>
                <a:cubicBezTo>
                  <a:pt x="1121" y="492"/>
                  <a:pt x="165" y="2270"/>
                  <a:pt x="120" y="2583"/>
                </a:cubicBezTo>
                <a:cubicBezTo>
                  <a:pt x="1" y="2957"/>
                  <a:pt x="75" y="3241"/>
                  <a:pt x="374" y="3390"/>
                </a:cubicBezTo>
                <a:cubicBezTo>
                  <a:pt x="449" y="3405"/>
                  <a:pt x="494" y="3435"/>
                  <a:pt x="568" y="3435"/>
                </a:cubicBezTo>
                <a:cubicBezTo>
                  <a:pt x="688" y="3435"/>
                  <a:pt x="792" y="3390"/>
                  <a:pt x="912" y="3315"/>
                </a:cubicBezTo>
                <a:cubicBezTo>
                  <a:pt x="912" y="3315"/>
                  <a:pt x="1061" y="3166"/>
                  <a:pt x="1121" y="3031"/>
                </a:cubicBezTo>
                <a:cubicBezTo>
                  <a:pt x="1390" y="2568"/>
                  <a:pt x="1659" y="2090"/>
                  <a:pt x="1942" y="1568"/>
                </a:cubicBezTo>
                <a:cubicBezTo>
                  <a:pt x="1942" y="1538"/>
                  <a:pt x="2032" y="1344"/>
                  <a:pt x="1987" y="1164"/>
                </a:cubicBezTo>
                <a:cubicBezTo>
                  <a:pt x="1957" y="1075"/>
                  <a:pt x="1883" y="1000"/>
                  <a:pt x="1793" y="940"/>
                </a:cubicBezTo>
                <a:cubicBezTo>
                  <a:pt x="1730" y="906"/>
                  <a:pt x="1678" y="894"/>
                  <a:pt x="1631" y="894"/>
                </a:cubicBezTo>
                <a:cubicBezTo>
                  <a:pt x="1578" y="894"/>
                  <a:pt x="1534" y="909"/>
                  <a:pt x="1494" y="925"/>
                </a:cubicBezTo>
                <a:cubicBezTo>
                  <a:pt x="1285" y="970"/>
                  <a:pt x="1210" y="1194"/>
                  <a:pt x="1210" y="1194"/>
                </a:cubicBezTo>
                <a:cubicBezTo>
                  <a:pt x="1046" y="1493"/>
                  <a:pt x="867" y="1837"/>
                  <a:pt x="673" y="2210"/>
                </a:cubicBezTo>
                <a:cubicBezTo>
                  <a:pt x="643" y="2270"/>
                  <a:pt x="673" y="2344"/>
                  <a:pt x="718" y="2359"/>
                </a:cubicBezTo>
                <a:cubicBezTo>
                  <a:pt x="730" y="2368"/>
                  <a:pt x="745" y="2371"/>
                  <a:pt x="760" y="2371"/>
                </a:cubicBezTo>
                <a:cubicBezTo>
                  <a:pt x="801" y="2371"/>
                  <a:pt x="845" y="2347"/>
                  <a:pt x="867" y="2314"/>
                </a:cubicBezTo>
                <a:cubicBezTo>
                  <a:pt x="1061" y="1941"/>
                  <a:pt x="1240" y="1613"/>
                  <a:pt x="1420" y="1299"/>
                </a:cubicBezTo>
                <a:cubicBezTo>
                  <a:pt x="1435" y="1239"/>
                  <a:pt x="1494" y="1149"/>
                  <a:pt x="1569" y="1120"/>
                </a:cubicBezTo>
                <a:cubicBezTo>
                  <a:pt x="1584" y="1120"/>
                  <a:pt x="1644" y="1120"/>
                  <a:pt x="1688" y="1149"/>
                </a:cubicBezTo>
                <a:cubicBezTo>
                  <a:pt x="1718" y="1164"/>
                  <a:pt x="1763" y="1194"/>
                  <a:pt x="1763" y="1239"/>
                </a:cubicBezTo>
                <a:cubicBezTo>
                  <a:pt x="1793" y="1314"/>
                  <a:pt x="1733" y="1448"/>
                  <a:pt x="1718" y="1463"/>
                </a:cubicBezTo>
                <a:cubicBezTo>
                  <a:pt x="1435" y="1986"/>
                  <a:pt x="1166" y="2464"/>
                  <a:pt x="897" y="2912"/>
                </a:cubicBezTo>
                <a:lnTo>
                  <a:pt x="897" y="2942"/>
                </a:lnTo>
                <a:cubicBezTo>
                  <a:pt x="867" y="2987"/>
                  <a:pt x="747" y="3136"/>
                  <a:pt x="613" y="3181"/>
                </a:cubicBezTo>
                <a:cubicBezTo>
                  <a:pt x="568" y="3181"/>
                  <a:pt x="523" y="3181"/>
                  <a:pt x="464" y="3166"/>
                </a:cubicBezTo>
                <a:cubicBezTo>
                  <a:pt x="270" y="3061"/>
                  <a:pt x="225" y="2912"/>
                  <a:pt x="314" y="2643"/>
                </a:cubicBezTo>
                <a:lnTo>
                  <a:pt x="314" y="2613"/>
                </a:lnTo>
                <a:cubicBezTo>
                  <a:pt x="314" y="2389"/>
                  <a:pt x="1270" y="672"/>
                  <a:pt x="1435" y="477"/>
                </a:cubicBezTo>
                <a:cubicBezTo>
                  <a:pt x="1435" y="448"/>
                  <a:pt x="1464" y="448"/>
                  <a:pt x="1464" y="448"/>
                </a:cubicBezTo>
                <a:cubicBezTo>
                  <a:pt x="1494" y="448"/>
                  <a:pt x="1494" y="418"/>
                  <a:pt x="1494" y="418"/>
                </a:cubicBezTo>
                <a:cubicBezTo>
                  <a:pt x="1506" y="406"/>
                  <a:pt x="1668" y="225"/>
                  <a:pt x="1884" y="225"/>
                </a:cubicBezTo>
                <a:cubicBezTo>
                  <a:pt x="1940" y="225"/>
                  <a:pt x="2000" y="237"/>
                  <a:pt x="2062" y="268"/>
                </a:cubicBezTo>
                <a:cubicBezTo>
                  <a:pt x="2405" y="448"/>
                  <a:pt x="2331" y="746"/>
                  <a:pt x="2286" y="866"/>
                </a:cubicBezTo>
                <a:lnTo>
                  <a:pt x="2286" y="896"/>
                </a:lnTo>
                <a:cubicBezTo>
                  <a:pt x="2256" y="1045"/>
                  <a:pt x="1614" y="2359"/>
                  <a:pt x="1494" y="2509"/>
                </a:cubicBezTo>
                <a:cubicBezTo>
                  <a:pt x="1494" y="2539"/>
                  <a:pt x="1464" y="2539"/>
                  <a:pt x="1464" y="2568"/>
                </a:cubicBezTo>
                <a:cubicBezTo>
                  <a:pt x="1435" y="2613"/>
                  <a:pt x="1494" y="2688"/>
                  <a:pt x="1539" y="2718"/>
                </a:cubicBezTo>
                <a:cubicBezTo>
                  <a:pt x="1554" y="2725"/>
                  <a:pt x="1573" y="2729"/>
                  <a:pt x="1591" y="2729"/>
                </a:cubicBezTo>
                <a:cubicBezTo>
                  <a:pt x="1610" y="2729"/>
                  <a:pt x="1629" y="2725"/>
                  <a:pt x="1644" y="2718"/>
                </a:cubicBezTo>
                <a:cubicBezTo>
                  <a:pt x="1763" y="2643"/>
                  <a:pt x="2465" y="1224"/>
                  <a:pt x="2540" y="970"/>
                </a:cubicBezTo>
                <a:cubicBezTo>
                  <a:pt x="2659" y="672"/>
                  <a:pt x="2614" y="298"/>
                  <a:pt x="2211" y="74"/>
                </a:cubicBezTo>
                <a:cubicBezTo>
                  <a:pt x="2110" y="26"/>
                  <a:pt x="2006" y="0"/>
                  <a:pt x="19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fb3391b5d_0_68"/>
          <p:cNvSpPr txBox="1"/>
          <p:nvPr>
            <p:ph type="ctrTitle"/>
          </p:nvPr>
        </p:nvSpPr>
        <p:spPr>
          <a:xfrm>
            <a:off x="311708" y="992767"/>
            <a:ext cx="85209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82300" lIns="82300" spcFirstLastPara="1" rIns="82300" wrap="square" tIns="823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700"/>
            </a:lvl9pPr>
          </a:lstStyle>
          <a:p/>
        </p:txBody>
      </p:sp>
      <p:sp>
        <p:nvSpPr>
          <p:cNvPr id="228" name="Google Shape;228;g34fb3391b5d_0_68"/>
          <p:cNvSpPr txBox="1"/>
          <p:nvPr>
            <p:ph idx="1" type="subTitle"/>
          </p:nvPr>
        </p:nvSpPr>
        <p:spPr>
          <a:xfrm>
            <a:off x="311700" y="3778833"/>
            <a:ext cx="85209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29" name="Google Shape;229;g34fb3391b5d_0_68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4fb3391b5d_0_72"/>
          <p:cNvSpPr txBox="1"/>
          <p:nvPr>
            <p:ph type="title"/>
          </p:nvPr>
        </p:nvSpPr>
        <p:spPr>
          <a:xfrm>
            <a:off x="311700" y="2867800"/>
            <a:ext cx="85209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32" name="Google Shape;232;g34fb3391b5d_0_72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4fb3391b5d_0_75"/>
          <p:cNvSpPr txBox="1"/>
          <p:nvPr>
            <p:ph type="title"/>
          </p:nvPr>
        </p:nvSpPr>
        <p:spPr>
          <a:xfrm>
            <a:off x="311700" y="593367"/>
            <a:ext cx="85209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35" name="Google Shape;235;g34fb3391b5d_0_75"/>
          <p:cNvSpPr txBox="1"/>
          <p:nvPr>
            <p:ph idx="1" type="body"/>
          </p:nvPr>
        </p:nvSpPr>
        <p:spPr>
          <a:xfrm>
            <a:off x="311700" y="1536633"/>
            <a:ext cx="8520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36" name="Google Shape;236;g34fb3391b5d_0_75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fb3391b5d_0_79"/>
          <p:cNvSpPr txBox="1"/>
          <p:nvPr>
            <p:ph type="title"/>
          </p:nvPr>
        </p:nvSpPr>
        <p:spPr>
          <a:xfrm>
            <a:off x="311700" y="593367"/>
            <a:ext cx="85209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39" name="Google Shape;239;g34fb3391b5d_0_79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40" name="Google Shape;240;g34fb3391b5d_0_79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41" name="Google Shape;241;g34fb3391b5d_0_79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fb3391b5d_0_84"/>
          <p:cNvSpPr txBox="1"/>
          <p:nvPr>
            <p:ph type="title"/>
          </p:nvPr>
        </p:nvSpPr>
        <p:spPr>
          <a:xfrm>
            <a:off x="311700" y="593367"/>
            <a:ext cx="85209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  <p:sp>
        <p:nvSpPr>
          <p:cNvPr id="244" name="Google Shape;244;g34fb3391b5d_0_84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4fb3391b5d_0_87"/>
          <p:cNvSpPr txBox="1"/>
          <p:nvPr>
            <p:ph type="title"/>
          </p:nvPr>
        </p:nvSpPr>
        <p:spPr>
          <a:xfrm>
            <a:off x="311700" y="740800"/>
            <a:ext cx="2808000" cy="1007400"/>
          </a:xfrm>
          <a:prstGeom prst="rect">
            <a:avLst/>
          </a:prstGeom>
          <a:noFill/>
          <a:ln>
            <a:noFill/>
          </a:ln>
        </p:spPr>
        <p:txBody>
          <a:bodyPr anchorCtr="0" anchor="b" bIns="82300" lIns="82300" spcFirstLastPara="1" rIns="82300" wrap="square" tIns="823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/>
        </p:txBody>
      </p:sp>
      <p:sp>
        <p:nvSpPr>
          <p:cNvPr id="247" name="Google Shape;247;g34fb3391b5d_0_8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248" name="Google Shape;248;g34fb3391b5d_0_87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showMasterSp="0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5"/>
          <p:cNvSpPr/>
          <p:nvPr/>
        </p:nvSpPr>
        <p:spPr>
          <a:xfrm>
            <a:off x="8148638" y="268288"/>
            <a:ext cx="719137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55"/>
          <p:cNvSpPr txBox="1"/>
          <p:nvPr>
            <p:ph type="title"/>
          </p:nvPr>
        </p:nvSpPr>
        <p:spPr>
          <a:xfrm>
            <a:off x="457199" y="914400"/>
            <a:ext cx="7391401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5"/>
          <p:cNvSpPr txBox="1"/>
          <p:nvPr>
            <p:ph idx="1" type="body"/>
          </p:nvPr>
        </p:nvSpPr>
        <p:spPr>
          <a:xfrm>
            <a:off x="457200" y="2214563"/>
            <a:ext cx="3566160" cy="3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35" name="Google Shape;35;p55"/>
          <p:cNvSpPr txBox="1"/>
          <p:nvPr>
            <p:ph idx="2" type="body"/>
          </p:nvPr>
        </p:nvSpPr>
        <p:spPr>
          <a:xfrm>
            <a:off x="4282440" y="2214563"/>
            <a:ext cx="3566160" cy="3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 sz="1800"/>
            </a:lvl9pPr>
          </a:lstStyle>
          <a:p/>
        </p:txBody>
      </p:sp>
      <p:sp>
        <p:nvSpPr>
          <p:cNvPr id="36" name="Google Shape;36;p55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5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5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fb3391b5d_0_91"/>
          <p:cNvSpPr txBox="1"/>
          <p:nvPr>
            <p:ph type="title"/>
          </p:nvPr>
        </p:nvSpPr>
        <p:spPr>
          <a:xfrm>
            <a:off x="490250" y="600200"/>
            <a:ext cx="6367500" cy="54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/>
        </p:txBody>
      </p:sp>
      <p:sp>
        <p:nvSpPr>
          <p:cNvPr id="251" name="Google Shape;251;g34fb3391b5d_0_91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4fb3391b5d_0_94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82300" lIns="82300" spcFirstLastPara="1" rIns="82300" wrap="square" tIns="82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4fb3391b5d_0_94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82300" lIns="82300" spcFirstLastPara="1" rIns="82300" wrap="square" tIns="823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255" name="Google Shape;255;g34fb3391b5d_0_94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256" name="Google Shape;256;g34fb3391b5d_0_94"/>
          <p:cNvSpPr txBox="1"/>
          <p:nvPr>
            <p:ph idx="2" type="body"/>
          </p:nvPr>
        </p:nvSpPr>
        <p:spPr>
          <a:xfrm>
            <a:off x="4939500" y="965433"/>
            <a:ext cx="38373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57" name="Google Shape;257;g34fb3391b5d_0_94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fb3391b5d_0_10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/>
        </p:txBody>
      </p:sp>
      <p:sp>
        <p:nvSpPr>
          <p:cNvPr id="260" name="Google Shape;260;g34fb3391b5d_0_100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fb3391b5d_0_103"/>
          <p:cNvSpPr txBox="1"/>
          <p:nvPr>
            <p:ph hasCustomPrompt="1" type="title"/>
          </p:nvPr>
        </p:nvSpPr>
        <p:spPr>
          <a:xfrm>
            <a:off x="311700" y="1474833"/>
            <a:ext cx="8520900" cy="2617800"/>
          </a:xfrm>
          <a:prstGeom prst="rect">
            <a:avLst/>
          </a:prstGeom>
          <a:noFill/>
          <a:ln>
            <a:noFill/>
          </a:ln>
        </p:spPr>
        <p:txBody>
          <a:bodyPr anchorCtr="0" anchor="b" bIns="82300" lIns="82300" spcFirstLastPara="1" rIns="82300" wrap="square" tIns="823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800"/>
              <a:buNone/>
              <a:defRPr sz="10800"/>
            </a:lvl9pPr>
          </a:lstStyle>
          <a:p>
            <a:r>
              <a:t>xx%</a:t>
            </a:r>
          </a:p>
        </p:txBody>
      </p:sp>
      <p:sp>
        <p:nvSpPr>
          <p:cNvPr id="263" name="Google Shape;263;g34fb3391b5d_0_103"/>
          <p:cNvSpPr txBox="1"/>
          <p:nvPr>
            <p:ph idx="1" type="body"/>
          </p:nvPr>
        </p:nvSpPr>
        <p:spPr>
          <a:xfrm>
            <a:off x="311700" y="4202967"/>
            <a:ext cx="85209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indent="-3302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111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indent="-3111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indent="-3111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111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indent="-3111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indent="-3111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indent="-3111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indent="-3111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64" name="Google Shape;264;g34fb3391b5d_0_103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4fb3391b5d_0_107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9"/>
          <p:cNvSpPr/>
          <p:nvPr/>
        </p:nvSpPr>
        <p:spPr>
          <a:xfrm>
            <a:off x="7759700" y="268288"/>
            <a:ext cx="1098550" cy="63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49"/>
          <p:cNvSpPr txBox="1"/>
          <p:nvPr>
            <p:ph type="title"/>
          </p:nvPr>
        </p:nvSpPr>
        <p:spPr>
          <a:xfrm>
            <a:off x="2209801" y="3429000"/>
            <a:ext cx="4966446" cy="13984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46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9"/>
          <p:cNvSpPr txBox="1"/>
          <p:nvPr>
            <p:ph idx="1" type="body"/>
          </p:nvPr>
        </p:nvSpPr>
        <p:spPr>
          <a:xfrm>
            <a:off x="2209801" y="4824414"/>
            <a:ext cx="4966446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" name="Google Shape;43;p49"/>
          <p:cNvSpPr txBox="1"/>
          <p:nvPr>
            <p:ph idx="10" type="dt"/>
          </p:nvPr>
        </p:nvSpPr>
        <p:spPr>
          <a:xfrm>
            <a:off x="5562600" y="6356350"/>
            <a:ext cx="16224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9"/>
          <p:cNvSpPr txBox="1"/>
          <p:nvPr>
            <p:ph idx="11" type="ftr"/>
          </p:nvPr>
        </p:nvSpPr>
        <p:spPr>
          <a:xfrm>
            <a:off x="174625" y="6356350"/>
            <a:ext cx="53117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9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8"/>
          <p:cNvSpPr txBox="1"/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8"/>
          <p:cNvSpPr txBox="1"/>
          <p:nvPr>
            <p:ph idx="1" type="body"/>
          </p:nvPr>
        </p:nvSpPr>
        <p:spPr>
          <a:xfrm>
            <a:off x="457200" y="1828800"/>
            <a:ext cx="4038600" cy="430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  <p:sp>
        <p:nvSpPr>
          <p:cNvPr id="49" name="Google Shape;49;p48"/>
          <p:cNvSpPr txBox="1"/>
          <p:nvPr>
            <p:ph idx="2" type="body"/>
          </p:nvPr>
        </p:nvSpPr>
        <p:spPr>
          <a:xfrm>
            <a:off x="4648200" y="1828800"/>
            <a:ext cx="4038600" cy="430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  <p:sp>
        <p:nvSpPr>
          <p:cNvPr id="50" name="Google Shape;50;p48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8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8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0"/>
          <p:cNvSpPr/>
          <p:nvPr/>
        </p:nvSpPr>
        <p:spPr>
          <a:xfrm>
            <a:off x="8148638" y="268288"/>
            <a:ext cx="719137" cy="566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50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0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0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1"/>
          <p:cNvSpPr/>
          <p:nvPr/>
        </p:nvSpPr>
        <p:spPr>
          <a:xfrm>
            <a:off x="3187700" y="268288"/>
            <a:ext cx="5668963" cy="39004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51"/>
          <p:cNvSpPr/>
          <p:nvPr/>
        </p:nvSpPr>
        <p:spPr>
          <a:xfrm>
            <a:off x="268288" y="268288"/>
            <a:ext cx="184150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51"/>
          <p:cNvSpPr txBox="1"/>
          <p:nvPr>
            <p:ph type="ctrTitle"/>
          </p:nvPr>
        </p:nvSpPr>
        <p:spPr>
          <a:xfrm>
            <a:off x="3200400" y="4208929"/>
            <a:ext cx="5458968" cy="10486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600"/>
              <a:buFont typeface="Century Gothic"/>
              <a:buNone/>
              <a:defRPr sz="46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1"/>
          <p:cNvSpPr txBox="1"/>
          <p:nvPr>
            <p:ph idx="1" type="subTitle"/>
          </p:nvPr>
        </p:nvSpPr>
        <p:spPr>
          <a:xfrm>
            <a:off x="3200400" y="5257800"/>
            <a:ext cx="5458968" cy="621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  <a:defRPr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51"/>
          <p:cNvSpPr txBox="1"/>
          <p:nvPr>
            <p:ph idx="10" type="dt"/>
          </p:nvPr>
        </p:nvSpPr>
        <p:spPr>
          <a:xfrm>
            <a:off x="3276600" y="390525"/>
            <a:ext cx="550545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1"/>
          <p:cNvSpPr txBox="1"/>
          <p:nvPr>
            <p:ph idx="11" type="ftr"/>
          </p:nvPr>
        </p:nvSpPr>
        <p:spPr>
          <a:xfrm>
            <a:off x="3219450" y="6356350"/>
            <a:ext cx="47355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100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1"/>
          <p:cNvSpPr txBox="1"/>
          <p:nvPr>
            <p:ph idx="12" type="sldNum"/>
          </p:nvPr>
        </p:nvSpPr>
        <p:spPr>
          <a:xfrm>
            <a:off x="8256588" y="6356350"/>
            <a:ext cx="685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Picture" showMasterSp="0">
  <p:cSld name="Title Slide with Pictur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2"/>
          <p:cNvSpPr/>
          <p:nvPr/>
        </p:nvSpPr>
        <p:spPr>
          <a:xfrm>
            <a:off x="3187700" y="268288"/>
            <a:ext cx="5668963" cy="25606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52"/>
          <p:cNvSpPr/>
          <p:nvPr/>
        </p:nvSpPr>
        <p:spPr>
          <a:xfrm>
            <a:off x="268288" y="268288"/>
            <a:ext cx="184150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2"/>
          <p:cNvSpPr txBox="1"/>
          <p:nvPr>
            <p:ph type="ctrTitle"/>
          </p:nvPr>
        </p:nvSpPr>
        <p:spPr>
          <a:xfrm>
            <a:off x="3200399" y="4171950"/>
            <a:ext cx="5457919" cy="10858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2"/>
          <p:cNvSpPr txBox="1"/>
          <p:nvPr>
            <p:ph idx="1" type="subTitle"/>
          </p:nvPr>
        </p:nvSpPr>
        <p:spPr>
          <a:xfrm>
            <a:off x="3200401" y="5257799"/>
            <a:ext cx="5457918" cy="6185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52"/>
          <p:cNvSpPr/>
          <p:nvPr>
            <p:ph idx="2" type="pic"/>
          </p:nvPr>
        </p:nvSpPr>
        <p:spPr>
          <a:xfrm>
            <a:off x="3200400" y="2877671"/>
            <a:ext cx="5646867" cy="128016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52"/>
          <p:cNvSpPr txBox="1"/>
          <p:nvPr>
            <p:ph idx="10" type="dt"/>
          </p:nvPr>
        </p:nvSpPr>
        <p:spPr>
          <a:xfrm>
            <a:off x="3276600" y="390525"/>
            <a:ext cx="5499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2"/>
          <p:cNvSpPr txBox="1"/>
          <p:nvPr>
            <p:ph idx="11" type="ftr"/>
          </p:nvPr>
        </p:nvSpPr>
        <p:spPr>
          <a:xfrm>
            <a:off x="3213100" y="6356350"/>
            <a:ext cx="47355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2"/>
          <p:cNvSpPr txBox="1"/>
          <p:nvPr>
            <p:ph idx="12" type="sldNum"/>
          </p:nvPr>
        </p:nvSpPr>
        <p:spPr>
          <a:xfrm>
            <a:off x="8266113" y="6356350"/>
            <a:ext cx="685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, and Picture" showMasterSp="0">
  <p:cSld name="Title, Content, and Pictur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3"/>
          <p:cNvSpPr/>
          <p:nvPr/>
        </p:nvSpPr>
        <p:spPr>
          <a:xfrm>
            <a:off x="269875" y="268288"/>
            <a:ext cx="1646238" cy="1646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3"/>
          <p:cNvSpPr txBox="1"/>
          <p:nvPr>
            <p:ph type="title"/>
          </p:nvPr>
        </p:nvSpPr>
        <p:spPr>
          <a:xfrm>
            <a:off x="2178423" y="914400"/>
            <a:ext cx="650837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3"/>
          <p:cNvSpPr txBox="1"/>
          <p:nvPr>
            <p:ph idx="1" type="body"/>
          </p:nvPr>
        </p:nvSpPr>
        <p:spPr>
          <a:xfrm>
            <a:off x="2178423" y="2209800"/>
            <a:ext cx="6508377" cy="391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◼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9pPr>
          </a:lstStyle>
          <a:p/>
        </p:txBody>
      </p:sp>
      <p:sp>
        <p:nvSpPr>
          <p:cNvPr id="79" name="Google Shape;79;p53"/>
          <p:cNvSpPr/>
          <p:nvPr>
            <p:ph idx="2" type="pic"/>
          </p:nvPr>
        </p:nvSpPr>
        <p:spPr>
          <a:xfrm>
            <a:off x="269875" y="1976718"/>
            <a:ext cx="1645920" cy="4625788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53"/>
          <p:cNvSpPr txBox="1"/>
          <p:nvPr>
            <p:ph idx="10" type="dt"/>
          </p:nvPr>
        </p:nvSpPr>
        <p:spPr>
          <a:xfrm>
            <a:off x="72120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3"/>
          <p:cNvSpPr txBox="1"/>
          <p:nvPr>
            <p:ph idx="11" type="ftr"/>
          </p:nvPr>
        </p:nvSpPr>
        <p:spPr>
          <a:xfrm>
            <a:off x="2178050" y="6356350"/>
            <a:ext cx="4927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3"/>
          <p:cNvSpPr txBox="1"/>
          <p:nvPr>
            <p:ph idx="12" type="sldNum"/>
          </p:nvPr>
        </p:nvSpPr>
        <p:spPr>
          <a:xfrm>
            <a:off x="3317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/>
          <p:nvPr>
            <p:ph type="title"/>
          </p:nvPr>
        </p:nvSpPr>
        <p:spPr>
          <a:xfrm>
            <a:off x="457200" y="914400"/>
            <a:ext cx="65087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" name="Google Shape;11;p45"/>
          <p:cNvSpPr txBox="1"/>
          <p:nvPr>
            <p:ph idx="1" type="body"/>
          </p:nvPr>
        </p:nvSpPr>
        <p:spPr>
          <a:xfrm>
            <a:off x="457200" y="2209800"/>
            <a:ext cx="6508750" cy="3916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◼"/>
              <a:defRPr b="0" i="0" sz="20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0203"/>
              </a:buClr>
              <a:buSzPts val="1800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0203"/>
              </a:buClr>
              <a:buSzPts val="1800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10103"/>
              </a:buClr>
              <a:buSzPts val="1800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10103"/>
              </a:buClr>
              <a:buSzPts val="1800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◼"/>
              <a:defRPr b="0" i="0" sz="18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45"/>
          <p:cNvSpPr txBox="1"/>
          <p:nvPr>
            <p:ph idx="10" type="dt"/>
          </p:nvPr>
        </p:nvSpPr>
        <p:spPr>
          <a:xfrm>
            <a:off x="719931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45"/>
          <p:cNvSpPr txBox="1"/>
          <p:nvPr>
            <p:ph idx="11" type="ftr"/>
          </p:nvPr>
        </p:nvSpPr>
        <p:spPr>
          <a:xfrm>
            <a:off x="174625" y="6356350"/>
            <a:ext cx="6007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1100" u="none" cap="none" strike="noStrike">
                <a:solidFill>
                  <a:srgbClr val="8696A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45"/>
          <p:cNvSpPr txBox="1"/>
          <p:nvPr>
            <p:ph idx="12" type="sldNum"/>
          </p:nvPr>
        </p:nvSpPr>
        <p:spPr>
          <a:xfrm>
            <a:off x="8256588" y="360363"/>
            <a:ext cx="5064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fb3391b5d_0_64"/>
          <p:cNvSpPr txBox="1"/>
          <p:nvPr>
            <p:ph type="title"/>
          </p:nvPr>
        </p:nvSpPr>
        <p:spPr>
          <a:xfrm>
            <a:off x="311700" y="593367"/>
            <a:ext cx="85209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b="0" i="0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Google Shape;224;g34fb3391b5d_0_64"/>
          <p:cNvSpPr txBox="1"/>
          <p:nvPr>
            <p:ph idx="1" type="body"/>
          </p:nvPr>
        </p:nvSpPr>
        <p:spPr>
          <a:xfrm>
            <a:off x="311700" y="1536633"/>
            <a:ext cx="8520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rmAutofit/>
          </a:bodyPr>
          <a:lstStyle>
            <a:lvl1pPr indent="-330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11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○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■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11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○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11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■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11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●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11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○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11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Char char="■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g34fb3391b5d_0_64"/>
          <p:cNvSpPr txBox="1"/>
          <p:nvPr>
            <p:ph idx="12" type="sldNum"/>
          </p:nvPr>
        </p:nvSpPr>
        <p:spPr>
          <a:xfrm>
            <a:off x="8472458" y="6217622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5" Type="http://schemas.openxmlformats.org/officeDocument/2006/relationships/image" Target="../media/image26.jpg"/><Relationship Id="rId6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facebook.com/Columbia-Middle-School-104662511979806/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hyperlink" Target="mailto:Daniel.Poo@sesd.org" TargetMode="External"/><Relationship Id="rId6" Type="http://schemas.openxmlformats.org/officeDocument/2006/relationships/hyperlink" Target="mailto:Jamie.Bradley@sesd.org" TargetMode="External"/><Relationship Id="rId7" Type="http://schemas.openxmlformats.org/officeDocument/2006/relationships/hyperlink" Target="mailto:Victoria.Tarumoto@sesd.or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"/>
          <p:cNvSpPr txBox="1"/>
          <p:nvPr>
            <p:ph idx="1" type="body"/>
          </p:nvPr>
        </p:nvSpPr>
        <p:spPr>
          <a:xfrm>
            <a:off x="38100" y="3429000"/>
            <a:ext cx="9105900" cy="32499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Columbia Middle School </a:t>
            </a:r>
            <a:endParaRPr b="1" sz="4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sz="4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Home of the Bulldogs</a:t>
            </a:r>
            <a:endParaRPr sz="44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72" name="Google Shape;27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1" y="2895600"/>
            <a:ext cx="15113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1" y="2895600"/>
            <a:ext cx="15113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1" y="2895600"/>
            <a:ext cx="15113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1" y="2895600"/>
            <a:ext cx="15113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1" y="2895600"/>
            <a:ext cx="15113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"/>
          <p:cNvPicPr preferRelativeResize="0"/>
          <p:nvPr/>
        </p:nvPicPr>
        <p:blipFill rotWithShape="1">
          <a:blip r:embed="rId4">
            <a:alphaModFix/>
          </a:blip>
          <a:srcRect b="27703" l="0" r="0" t="0"/>
          <a:stretch/>
        </p:blipFill>
        <p:spPr>
          <a:xfrm>
            <a:off x="38100" y="0"/>
            <a:ext cx="9105900" cy="342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371b03a710_0_28"/>
          <p:cNvSpPr txBox="1"/>
          <p:nvPr>
            <p:ph idx="1" type="body"/>
          </p:nvPr>
        </p:nvSpPr>
        <p:spPr>
          <a:xfrm>
            <a:off x="260300" y="1871400"/>
            <a:ext cx="5090700" cy="42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US" sz="2000"/>
              <a:t>What does it look like?:</a:t>
            </a:r>
            <a:endParaRPr sz="1200"/>
          </a:p>
          <a:p>
            <a:pPr indent="-1778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◼"/>
            </a:pPr>
            <a:r>
              <a:rPr lang="en-US" sz="2000"/>
              <a:t>Schoolwide Expectations: Bulldog PRIDE</a:t>
            </a:r>
            <a:endParaRPr sz="2000"/>
          </a:p>
          <a:p>
            <a:pPr indent="-1778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◼"/>
            </a:pPr>
            <a:r>
              <a:rPr lang="en-US" sz="2000"/>
              <a:t>PRIDE Tickets</a:t>
            </a:r>
            <a:endParaRPr sz="2000"/>
          </a:p>
          <a:p>
            <a:pPr indent="-1778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◼"/>
            </a:pPr>
            <a:r>
              <a:rPr lang="en-US" sz="2000"/>
              <a:t>PRIDE Store</a:t>
            </a:r>
            <a:endParaRPr sz="2000"/>
          </a:p>
          <a:p>
            <a:pPr indent="-1778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◼"/>
            </a:pPr>
            <a:r>
              <a:rPr lang="en-US" sz="2000"/>
              <a:t>Bulldog of the Month</a:t>
            </a:r>
            <a:endParaRPr sz="2000"/>
          </a:p>
          <a:p>
            <a:pPr indent="-508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000"/>
          </a:p>
          <a:p>
            <a:pPr indent="0" lvl="1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</a:pPr>
            <a:r>
              <a:rPr b="1" lang="en-US" sz="2000"/>
              <a:t>Results:</a:t>
            </a:r>
            <a:endParaRPr sz="2000"/>
          </a:p>
          <a:p>
            <a:pPr indent="-1778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◼"/>
            </a:pPr>
            <a:r>
              <a:rPr lang="en-US" sz="2000"/>
              <a:t>SCCOE PBIS “Spotlight School”</a:t>
            </a:r>
            <a:endParaRPr sz="2000"/>
          </a:p>
          <a:p>
            <a:pPr indent="-1778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◼"/>
            </a:pPr>
            <a:r>
              <a:rPr lang="en-US" sz="2000"/>
              <a:t>Reduction in referrals and suspensions</a:t>
            </a:r>
            <a:endParaRPr sz="2000"/>
          </a:p>
          <a:p>
            <a:pPr indent="-1778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◼"/>
            </a:pPr>
            <a:r>
              <a:rPr lang="en-US" sz="2000"/>
              <a:t>Below National 25%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/>
          </a:p>
          <a:p>
            <a:pPr indent="0" lvl="0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900"/>
          </a:p>
        </p:txBody>
      </p:sp>
      <p:sp>
        <p:nvSpPr>
          <p:cNvPr id="373" name="Google Shape;373;g1371b03a710_0_28"/>
          <p:cNvSpPr txBox="1"/>
          <p:nvPr/>
        </p:nvSpPr>
        <p:spPr>
          <a:xfrm>
            <a:off x="38480" y="310286"/>
            <a:ext cx="9144000" cy="1143000"/>
          </a:xfrm>
          <a:prstGeom prst="rect">
            <a:avLst/>
          </a:prstGeom>
          <a:solidFill>
            <a:srgbClr val="800000"/>
          </a:solidFill>
          <a:ln cap="flat" cmpd="sng" w="9525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PBIS (</a:t>
            </a:r>
            <a:r>
              <a:rPr b="0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Positive Behavior Intervention and Supports)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Social-Emotional Learning</a:t>
            </a:r>
            <a:endParaRPr b="0" i="0" sz="2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4" name="Google Shape;374;g1371b03a710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5700" y="2025125"/>
            <a:ext cx="3436101" cy="39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fb3391b5d_0_55"/>
          <p:cNvSpPr/>
          <p:nvPr/>
        </p:nvSpPr>
        <p:spPr>
          <a:xfrm>
            <a:off x="658228" y="262765"/>
            <a:ext cx="7827600" cy="1510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82300" lIns="82300" spcFirstLastPara="1" rIns="823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47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What is </a:t>
            </a:r>
            <a:r>
              <a:rPr b="1" i="0" lang="en-US" sz="47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Bulldog</a:t>
            </a:r>
            <a:r>
              <a:rPr b="0" i="0" lang="en-US" sz="47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</a:t>
            </a:r>
            <a:r>
              <a:rPr b="1" i="0" lang="en-US" sz="4700" u="none" cap="none" strike="noStrike">
                <a:solidFill>
                  <a:srgbClr val="980000"/>
                </a:solidFill>
                <a:latin typeface="Life Savers"/>
                <a:ea typeface="Life Savers"/>
                <a:cs typeface="Life Savers"/>
                <a:sym typeface="Life Savers"/>
              </a:rPr>
              <a:t>PRIDE</a:t>
            </a:r>
            <a:r>
              <a:rPr b="0" i="0" lang="en-US" sz="47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?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4fb3391b5d_0_55"/>
          <p:cNvSpPr txBox="1"/>
          <p:nvPr/>
        </p:nvSpPr>
        <p:spPr>
          <a:xfrm>
            <a:off x="206591" y="1983794"/>
            <a:ext cx="8730900" cy="3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82300" lIns="82300" spcFirstLastPara="1" rIns="82300" wrap="square" tIns="823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980000"/>
                </a:solidFill>
                <a:latin typeface="Life Savers"/>
                <a:ea typeface="Life Savers"/>
                <a:cs typeface="Life Savers"/>
                <a:sym typeface="Life Savers"/>
              </a:rPr>
              <a:t>PRIDE</a:t>
            </a:r>
            <a:r>
              <a:rPr b="1" i="0" lang="en-US" sz="23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is our new school-wide behavior agreement. Each letter stands for a characteristic that we want to represent.</a:t>
            </a:r>
            <a:endParaRPr b="1" i="0" sz="23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980000"/>
                </a:solidFill>
                <a:latin typeface="Life Savers"/>
                <a:ea typeface="Life Savers"/>
                <a:cs typeface="Life Savers"/>
                <a:sym typeface="Life Savers"/>
              </a:rPr>
              <a:t>P</a:t>
            </a:r>
            <a:r>
              <a:rPr b="1" i="0" lang="en-US" sz="26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repared</a:t>
            </a:r>
            <a:endParaRPr b="1" i="0" sz="26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980000"/>
                </a:solidFill>
                <a:latin typeface="Life Savers"/>
                <a:ea typeface="Life Savers"/>
                <a:cs typeface="Life Savers"/>
                <a:sym typeface="Life Savers"/>
              </a:rPr>
              <a:t>R</a:t>
            </a:r>
            <a:r>
              <a:rPr b="1" i="0" lang="en-US" sz="26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espectful</a:t>
            </a:r>
            <a:endParaRPr b="1" i="0" sz="26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980000"/>
                </a:solidFill>
                <a:latin typeface="Life Savers"/>
                <a:ea typeface="Life Savers"/>
                <a:cs typeface="Life Savers"/>
                <a:sym typeface="Life Savers"/>
              </a:rPr>
              <a:t>I</a:t>
            </a:r>
            <a:r>
              <a:rPr b="1" i="0" lang="en-US" sz="26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ntegrity</a:t>
            </a:r>
            <a:endParaRPr b="1" i="0" sz="26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980000"/>
                </a:solidFill>
                <a:latin typeface="Life Savers"/>
                <a:ea typeface="Life Savers"/>
                <a:cs typeface="Life Savers"/>
                <a:sym typeface="Life Savers"/>
              </a:rPr>
              <a:t>D</a:t>
            </a:r>
            <a:r>
              <a:rPr b="1" i="0" lang="en-US" sz="26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etermined</a:t>
            </a:r>
            <a:endParaRPr b="1" i="0" sz="26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n-US" sz="3700" u="none" cap="none" strike="noStrike">
                <a:solidFill>
                  <a:srgbClr val="980000"/>
                </a:solidFill>
                <a:latin typeface="Life Savers"/>
                <a:ea typeface="Life Savers"/>
                <a:cs typeface="Life Savers"/>
                <a:sym typeface="Life Savers"/>
              </a:rPr>
              <a:t>E</a:t>
            </a:r>
            <a:r>
              <a:rPr b="1" i="0" lang="en-US" sz="26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mpathy</a:t>
            </a:r>
            <a:endParaRPr b="1" i="0" sz="26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381" name="Google Shape;381;g34fb3391b5d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352412">
            <a:off x="4003415" y="1108957"/>
            <a:ext cx="501742" cy="47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4fb3391b5d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01718">
            <a:off x="4646744" y="1162037"/>
            <a:ext cx="501538" cy="48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4fb3391b5d_0_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9614" y="4125309"/>
            <a:ext cx="1675478" cy="234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4fb3391b5d_0_55"/>
          <p:cNvPicPr preferRelativeResize="0"/>
          <p:nvPr/>
        </p:nvPicPr>
        <p:blipFill rotWithShape="1">
          <a:blip r:embed="rId5">
            <a:alphaModFix/>
          </a:blip>
          <a:srcRect b="14331" l="0" r="0" t="15205"/>
          <a:stretch/>
        </p:blipFill>
        <p:spPr>
          <a:xfrm>
            <a:off x="3894682" y="5486404"/>
            <a:ext cx="2005659" cy="1371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4fb3391b5d_0_109"/>
          <p:cNvSpPr/>
          <p:nvPr/>
        </p:nvSpPr>
        <p:spPr>
          <a:xfrm>
            <a:off x="658228" y="262765"/>
            <a:ext cx="7827600" cy="15108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82300" lIns="82300" spcFirstLastPara="1" rIns="82300" wrap="square" tIns="823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0" i="0" lang="en-US" sz="47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  Bulldog  </a:t>
            </a:r>
            <a:r>
              <a:rPr b="1" i="0" lang="en-US" sz="4900" u="none" cap="none" strike="noStrik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PRIDE</a:t>
            </a:r>
            <a:r>
              <a:rPr b="0" i="0" lang="en-US" sz="47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 Mantra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34fb3391b5d_0_109"/>
          <p:cNvSpPr txBox="1"/>
          <p:nvPr/>
        </p:nvSpPr>
        <p:spPr>
          <a:xfrm>
            <a:off x="206591" y="1983794"/>
            <a:ext cx="8730900" cy="3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300" lIns="82300" spcFirstLastPara="1" rIns="82300" wrap="square" tIns="823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I am </a:t>
            </a:r>
            <a:r>
              <a:rPr b="1" i="0" lang="en-US" sz="2000" u="sng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</a:t>
            </a:r>
            <a:r>
              <a:rPr b="1" i="0" lang="en-US" sz="2000" u="none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repared</a:t>
            </a: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. I bring all materials to class and am ready to learn. </a:t>
            </a:r>
            <a:endParaRPr b="1" i="0" sz="20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I am </a:t>
            </a:r>
            <a:r>
              <a:rPr b="1" i="0" lang="en-US" sz="2000" u="sng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R</a:t>
            </a:r>
            <a:r>
              <a:rPr b="1" i="0" lang="en-US" sz="2000" u="none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espectful</a:t>
            </a: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. I value myself and my community.</a:t>
            </a:r>
            <a:endParaRPr b="1" i="0" sz="20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I will act with </a:t>
            </a:r>
            <a:r>
              <a:rPr b="1" i="0" lang="en-US" sz="2000" u="sng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I</a:t>
            </a:r>
            <a:r>
              <a:rPr b="1" i="0" lang="en-US" sz="2000" u="none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ntegrity</a:t>
            </a: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. I represent my values, even with no one else around.</a:t>
            </a:r>
            <a:endParaRPr b="1" i="0" sz="20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I am </a:t>
            </a:r>
            <a:r>
              <a:rPr b="1" i="0" lang="en-US" sz="2000" u="sng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D</a:t>
            </a:r>
            <a:r>
              <a:rPr b="1" i="0" lang="en-US" sz="2000" u="none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etermined</a:t>
            </a: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. I will succeed at whatever I choose to do.</a:t>
            </a:r>
            <a:endParaRPr b="1" i="0" sz="20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I will show </a:t>
            </a:r>
            <a:r>
              <a:rPr b="1" i="0" lang="en-US" sz="2000" u="sng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E</a:t>
            </a:r>
            <a:r>
              <a:rPr b="1" i="0" lang="en-US" sz="2000" u="none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mpathy</a:t>
            </a:r>
            <a:r>
              <a:rPr b="1" i="0" lang="en-US" sz="20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. I am considerate of others’ feelings.</a:t>
            </a:r>
            <a:endParaRPr b="1" i="0" sz="20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Life Savers"/>
              <a:ea typeface="Life Savers"/>
              <a:cs typeface="Life Savers"/>
              <a:sym typeface="Life Savers"/>
            </a:endParaRPr>
          </a:p>
          <a:p>
            <a:pPr indent="0" lvl="0" marL="4064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I am a </a:t>
            </a:r>
            <a:r>
              <a:rPr b="1" i="0" lang="en-US" sz="2300" u="none" cap="none" strike="noStrik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Bulldog</a:t>
            </a:r>
            <a:r>
              <a:rPr b="1" i="0" lang="en-US" sz="23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 and I show </a:t>
            </a:r>
            <a:r>
              <a:rPr b="1" i="0" lang="en-US" sz="2300" u="none" cap="none" strike="noStrike">
                <a:solidFill>
                  <a:srgbClr val="980000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PRIDE</a:t>
            </a:r>
            <a:r>
              <a:rPr b="1" i="0" lang="en-US" sz="2300" u="none" cap="none" strike="noStrike">
                <a:solidFill>
                  <a:schemeClr val="dk1"/>
                </a:solidFill>
                <a:latin typeface="Life Savers"/>
                <a:ea typeface="Life Savers"/>
                <a:cs typeface="Life Savers"/>
                <a:sym typeface="Life Savers"/>
              </a:rPr>
              <a:t>.</a:t>
            </a:r>
            <a:endParaRPr b="1" i="0" sz="2300" u="none" cap="none" strike="noStrike">
              <a:solidFill>
                <a:srgbClr val="000000"/>
              </a:solidFill>
              <a:latin typeface="Life Savers"/>
              <a:ea typeface="Life Savers"/>
              <a:cs typeface="Life Savers"/>
              <a:sym typeface="Life Savers"/>
            </a:endParaRPr>
          </a:p>
        </p:txBody>
      </p:sp>
      <p:pic>
        <p:nvPicPr>
          <p:cNvPr id="391" name="Google Shape;391;g34fb3391b5d_0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352412">
            <a:off x="4003415" y="1108957"/>
            <a:ext cx="501742" cy="47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4fb3391b5d_0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01718">
            <a:off x="4646744" y="1162037"/>
            <a:ext cx="501538" cy="480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4fb3391b5d_0_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9614" y="4125309"/>
            <a:ext cx="1675478" cy="234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4fb3391b5d_0_109"/>
          <p:cNvPicPr preferRelativeResize="0"/>
          <p:nvPr/>
        </p:nvPicPr>
        <p:blipFill rotWithShape="1">
          <a:blip r:embed="rId5">
            <a:alphaModFix/>
          </a:blip>
          <a:srcRect b="14331" l="0" r="0" t="15205"/>
          <a:stretch/>
        </p:blipFill>
        <p:spPr>
          <a:xfrm>
            <a:off x="455205" y="5013353"/>
            <a:ext cx="2005659" cy="1371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g1371b03a710_0_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" y="504600"/>
            <a:ext cx="8229600" cy="496062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1371b03a710_0_44"/>
          <p:cNvSpPr txBox="1"/>
          <p:nvPr>
            <p:ph type="title"/>
          </p:nvPr>
        </p:nvSpPr>
        <p:spPr>
          <a:xfrm>
            <a:off x="2565301" y="4816650"/>
            <a:ext cx="4966500" cy="13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Logistics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79fd7b2e1a_1_156"/>
          <p:cNvSpPr txBox="1"/>
          <p:nvPr>
            <p:ph type="title"/>
          </p:nvPr>
        </p:nvSpPr>
        <p:spPr>
          <a:xfrm>
            <a:off x="2209801" y="3429000"/>
            <a:ext cx="4966500" cy="13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7" name="Google Shape;407;g279fd7b2e1a_1_156"/>
          <p:cNvSpPr txBox="1"/>
          <p:nvPr>
            <p:ph idx="1" type="body"/>
          </p:nvPr>
        </p:nvSpPr>
        <p:spPr>
          <a:xfrm>
            <a:off x="2209801" y="4824414"/>
            <a:ext cx="4966500" cy="13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408" name="Google Shape;408;g279fd7b2e1a_1_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75" y="0"/>
            <a:ext cx="9040102" cy="6807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fb3391b5d_0_171"/>
          <p:cNvSpPr txBox="1"/>
          <p:nvPr>
            <p:ph idx="1" type="body"/>
          </p:nvPr>
        </p:nvSpPr>
        <p:spPr>
          <a:xfrm>
            <a:off x="457200" y="1784950"/>
            <a:ext cx="8166900" cy="37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5270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20"/>
              <a:buChar char="❏"/>
            </a:pPr>
            <a:r>
              <a:rPr lang="en-US" sz="2220"/>
              <a:t>We will offer Late Start Care but Space is limited, but we have more spaces because we will be partnering with the CNC. </a:t>
            </a:r>
            <a:endParaRPr sz="2220"/>
          </a:p>
          <a:p>
            <a:pPr indent="-255270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20"/>
              <a:buChar char="❏"/>
            </a:pPr>
            <a:r>
              <a:rPr lang="en-US" sz="2220"/>
              <a:t>Google Form will be sent out to families during the first week of school.</a:t>
            </a:r>
            <a:endParaRPr sz="2220"/>
          </a:p>
          <a:p>
            <a:pPr indent="-255270" lvl="1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20"/>
              <a:buChar char="❏"/>
            </a:pPr>
            <a:r>
              <a:rPr b="1" lang="en-US" sz="2220"/>
              <a:t>School starts at 9:49am on Wednesdays</a:t>
            </a:r>
            <a:endParaRPr b="1" sz="2220"/>
          </a:p>
          <a:p>
            <a:pPr indent="0" lvl="0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20"/>
          </a:p>
          <a:p>
            <a:pPr indent="0" lvl="0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220"/>
          </a:p>
          <a:p>
            <a:pPr indent="0" lvl="1" marL="228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10103"/>
              </a:buClr>
              <a:buSzPts val="1665"/>
              <a:buFont typeface="Noto Sans Symbols"/>
              <a:buNone/>
            </a:pPr>
            <a:r>
              <a:t/>
            </a:r>
            <a:endParaRPr sz="1665"/>
          </a:p>
        </p:txBody>
      </p:sp>
      <p:sp>
        <p:nvSpPr>
          <p:cNvPr id="414" name="Google Shape;414;g34fb3391b5d_0_171"/>
          <p:cNvSpPr txBox="1"/>
          <p:nvPr>
            <p:ph type="title"/>
          </p:nvPr>
        </p:nvSpPr>
        <p:spPr>
          <a:xfrm>
            <a:off x="457200" y="342900"/>
            <a:ext cx="84702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>
                <a:solidFill>
                  <a:srgbClr val="FFFFFF"/>
                </a:solidFill>
              </a:rPr>
              <a:t>Late Start Days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5" name="Google Shape;415;g34fb3391b5d_0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323825" y="4919309"/>
            <a:ext cx="2300208" cy="130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4d14bb9c58_0_0"/>
          <p:cNvSpPr txBox="1"/>
          <p:nvPr>
            <p:ph type="title"/>
          </p:nvPr>
        </p:nvSpPr>
        <p:spPr>
          <a:xfrm>
            <a:off x="457200" y="544513"/>
            <a:ext cx="650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Student Schedule</a:t>
            </a:r>
            <a:endParaRPr/>
          </a:p>
        </p:txBody>
      </p:sp>
      <p:sp>
        <p:nvSpPr>
          <p:cNvPr id="421" name="Google Shape;421;g24d14bb9c58_0_0"/>
          <p:cNvSpPr txBox="1"/>
          <p:nvPr>
            <p:ph idx="1" type="body"/>
          </p:nvPr>
        </p:nvSpPr>
        <p:spPr>
          <a:xfrm>
            <a:off x="457200" y="2209800"/>
            <a:ext cx="65088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7297"/>
              <a:buNone/>
            </a:pPr>
            <a:r>
              <a:t/>
            </a:r>
            <a:endParaRPr b="1" i="1"/>
          </a:p>
          <a:p>
            <a:pPr indent="-21907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/>
              <a:t>1)  Elective/PE – </a:t>
            </a:r>
            <a:r>
              <a:rPr b="1" i="1" lang="en-US">
                <a:solidFill>
                  <a:srgbClr val="008000"/>
                </a:solidFill>
              </a:rPr>
              <a:t>Teacher C and D</a:t>
            </a:r>
            <a:endParaRPr b="1" i="1">
              <a:solidFill>
                <a:srgbClr val="008000"/>
              </a:solidFill>
            </a:endParaRPr>
          </a:p>
          <a:p>
            <a:pPr indent="-219075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/>
              <a:t>2) Social Studies – </a:t>
            </a:r>
            <a:r>
              <a:rPr b="1" i="1" lang="en-US">
                <a:solidFill>
                  <a:srgbClr val="1466C5"/>
                </a:solidFill>
              </a:rPr>
              <a:t>Teacher A </a:t>
            </a:r>
            <a:endParaRPr b="1" i="1">
              <a:solidFill>
                <a:srgbClr val="008000"/>
              </a:solidFill>
            </a:endParaRPr>
          </a:p>
          <a:p>
            <a:pPr indent="-219075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/>
              <a:t>3) English – </a:t>
            </a:r>
            <a:r>
              <a:rPr b="1" i="1" lang="en-US">
                <a:solidFill>
                  <a:srgbClr val="1465C5"/>
                </a:solidFill>
              </a:rPr>
              <a:t>Teacher A</a:t>
            </a:r>
            <a:endParaRPr/>
          </a:p>
          <a:p>
            <a:pPr indent="-219075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/>
              <a:t>4) Eng/Math – </a:t>
            </a:r>
            <a:r>
              <a:rPr b="1" i="1" lang="en-US">
                <a:solidFill>
                  <a:srgbClr val="1465C5"/>
                </a:solidFill>
              </a:rPr>
              <a:t>Teacher A </a:t>
            </a:r>
            <a:r>
              <a:rPr b="1" i="1" lang="en-US"/>
              <a:t>and </a:t>
            </a:r>
            <a:r>
              <a:rPr b="1" i="1" lang="en-US">
                <a:solidFill>
                  <a:srgbClr val="F96267"/>
                </a:solidFill>
              </a:rPr>
              <a:t>Teacher B </a:t>
            </a:r>
            <a:endParaRPr/>
          </a:p>
          <a:p>
            <a:pPr indent="-219075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lang="en-US"/>
              <a:t>5) Math –</a:t>
            </a:r>
            <a:r>
              <a:rPr b="1" lang="en-US">
                <a:solidFill>
                  <a:srgbClr val="F96267"/>
                </a:solidFill>
              </a:rPr>
              <a:t> Teacher B</a:t>
            </a:r>
            <a:endParaRPr b="1">
              <a:solidFill>
                <a:srgbClr val="F96267"/>
              </a:solidFill>
            </a:endParaRPr>
          </a:p>
          <a:p>
            <a:pPr indent="-219075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/>
              <a:t>6) Science – </a:t>
            </a:r>
            <a:r>
              <a:rPr b="1" i="1" lang="en-US">
                <a:solidFill>
                  <a:srgbClr val="F96267"/>
                </a:solidFill>
              </a:rPr>
              <a:t>Teacher B</a:t>
            </a:r>
            <a:endParaRPr b="1" i="1">
              <a:solidFill>
                <a:srgbClr val="F96267"/>
              </a:solidFill>
            </a:endParaRPr>
          </a:p>
          <a:p>
            <a:pPr indent="-207327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90000"/>
              <a:buChar char="◼"/>
            </a:pPr>
            <a:r>
              <a:rPr b="1" i="1" lang="en-US">
                <a:solidFill>
                  <a:schemeClr val="dk1"/>
                </a:solidFill>
              </a:rPr>
              <a:t>AST- Teacher to be determined  </a:t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7297"/>
              <a:buNone/>
            </a:pPr>
            <a:r>
              <a:rPr b="1" i="1" lang="en-US">
                <a:solidFill>
                  <a:schemeClr val="dk1"/>
                </a:solidFill>
              </a:rPr>
              <a:t>(AST: Academic Support Time)</a:t>
            </a:r>
            <a:endParaRPr b="1" i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422" name="Google Shape;422;g24d14bb9c5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3900" y="2468563"/>
            <a:ext cx="2608263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24d14bb9c58_0_0"/>
          <p:cNvSpPr txBox="1"/>
          <p:nvPr/>
        </p:nvSpPr>
        <p:spPr>
          <a:xfrm>
            <a:off x="457200" y="438085"/>
            <a:ext cx="65088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 Schedule – 6th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4" name="Google Shape;424;g24d14bb9c58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4fb3391b5d_0_163"/>
          <p:cNvSpPr txBox="1"/>
          <p:nvPr>
            <p:ph type="title"/>
          </p:nvPr>
        </p:nvSpPr>
        <p:spPr>
          <a:xfrm>
            <a:off x="457200" y="544513"/>
            <a:ext cx="650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Student Schedule</a:t>
            </a:r>
            <a:endParaRPr/>
          </a:p>
        </p:txBody>
      </p:sp>
      <p:sp>
        <p:nvSpPr>
          <p:cNvPr id="430" name="Google Shape;430;g34fb3391b5d_0_163"/>
          <p:cNvSpPr txBox="1"/>
          <p:nvPr>
            <p:ph idx="1" type="body"/>
          </p:nvPr>
        </p:nvSpPr>
        <p:spPr>
          <a:xfrm>
            <a:off x="457200" y="2209800"/>
            <a:ext cx="73383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76923"/>
              <a:buNone/>
            </a:pPr>
            <a:r>
              <a:t/>
            </a:r>
            <a:endParaRPr b="1" i="1"/>
          </a:p>
          <a:p>
            <a:pPr indent="-224068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 sz="5933"/>
              <a:t>0)  Spanish Language Arts- Teacher E</a:t>
            </a:r>
            <a:endParaRPr b="1" i="1" sz="5933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3350"/>
              <a:buNone/>
            </a:pPr>
            <a:r>
              <a:t/>
            </a:r>
            <a:endParaRPr b="1" i="1" sz="5933"/>
          </a:p>
          <a:p>
            <a:pPr indent="-224068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 sz="5933"/>
              <a:t>1)  Elective/PE – </a:t>
            </a:r>
            <a:r>
              <a:rPr b="1" i="1" lang="en-US" sz="5933">
                <a:solidFill>
                  <a:srgbClr val="008000"/>
                </a:solidFill>
              </a:rPr>
              <a:t>Teacher C and D</a:t>
            </a:r>
            <a:endParaRPr b="1" i="1" sz="5933">
              <a:solidFill>
                <a:srgbClr val="008000"/>
              </a:solidFill>
            </a:endParaRPr>
          </a:p>
          <a:p>
            <a:pPr indent="-224068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 sz="5933"/>
              <a:t>2) Social Studies – </a:t>
            </a:r>
            <a:r>
              <a:rPr b="1" i="1" lang="en-US" sz="5933">
                <a:solidFill>
                  <a:srgbClr val="1466C5"/>
                </a:solidFill>
              </a:rPr>
              <a:t>Teacher A </a:t>
            </a:r>
            <a:endParaRPr b="1" i="1" sz="5933">
              <a:solidFill>
                <a:srgbClr val="008000"/>
              </a:solidFill>
            </a:endParaRPr>
          </a:p>
          <a:p>
            <a:pPr indent="-224068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 sz="5933"/>
              <a:t>3) English – </a:t>
            </a:r>
            <a:r>
              <a:rPr b="1" i="1" lang="en-US" sz="5933">
                <a:solidFill>
                  <a:srgbClr val="1465C5"/>
                </a:solidFill>
              </a:rPr>
              <a:t>Teacher A</a:t>
            </a:r>
            <a:endParaRPr sz="5933"/>
          </a:p>
          <a:p>
            <a:pPr indent="-224068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 sz="5933"/>
              <a:t>4) Eng/Math – </a:t>
            </a:r>
            <a:r>
              <a:rPr b="1" i="1" lang="en-US" sz="5933">
                <a:solidFill>
                  <a:srgbClr val="1465C5"/>
                </a:solidFill>
              </a:rPr>
              <a:t>Teacher A </a:t>
            </a:r>
            <a:r>
              <a:rPr b="1" i="1" lang="en-US" sz="5933"/>
              <a:t>and </a:t>
            </a:r>
            <a:r>
              <a:rPr b="1" i="1" lang="en-US" sz="5933">
                <a:solidFill>
                  <a:srgbClr val="F96267"/>
                </a:solidFill>
              </a:rPr>
              <a:t>Teacher B </a:t>
            </a:r>
            <a:endParaRPr sz="5933"/>
          </a:p>
          <a:p>
            <a:pPr indent="-224068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lang="en-US" sz="5933"/>
              <a:t>5) Math –</a:t>
            </a:r>
            <a:r>
              <a:rPr b="1" lang="en-US" sz="5933">
                <a:solidFill>
                  <a:srgbClr val="F96267"/>
                </a:solidFill>
              </a:rPr>
              <a:t> Teacher B</a:t>
            </a:r>
            <a:endParaRPr b="1" sz="5933">
              <a:solidFill>
                <a:srgbClr val="F96267"/>
              </a:solidFill>
            </a:endParaRPr>
          </a:p>
          <a:p>
            <a:pPr indent="-224068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Font typeface="Noto Sans Symbols"/>
              <a:buChar char="◼"/>
            </a:pPr>
            <a:r>
              <a:rPr b="1" i="1" lang="en-US" sz="5933"/>
              <a:t>6) Science – </a:t>
            </a:r>
            <a:r>
              <a:rPr b="1" i="1" lang="en-US" sz="5933">
                <a:solidFill>
                  <a:srgbClr val="F96267"/>
                </a:solidFill>
              </a:rPr>
              <a:t>Teacher B</a:t>
            </a:r>
            <a:endParaRPr b="1" i="1" sz="5933">
              <a:solidFill>
                <a:srgbClr val="F96267"/>
              </a:solidFill>
            </a:endParaRPr>
          </a:p>
          <a:p>
            <a:pPr indent="-224068" lvl="0" marL="22860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◼"/>
            </a:pPr>
            <a:r>
              <a:rPr b="1" i="1" lang="en-US" sz="5933">
                <a:solidFill>
                  <a:schemeClr val="dk1"/>
                </a:solidFill>
              </a:rPr>
              <a:t>AST- Teacher to be determined  </a:t>
            </a:r>
            <a:endParaRPr b="1" i="1" sz="5933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3350"/>
              <a:buNone/>
            </a:pPr>
            <a:r>
              <a:rPr b="1" i="1" lang="en-US" sz="5933">
                <a:solidFill>
                  <a:schemeClr val="dk1"/>
                </a:solidFill>
              </a:rPr>
              <a:t>(AST: Academic Support Time)</a:t>
            </a:r>
            <a:endParaRPr b="1" i="1" sz="5933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431" name="Google Shape;431;g34fb3391b5d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0963" y="2468563"/>
            <a:ext cx="2608263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34fb3391b5d_0_163"/>
          <p:cNvSpPr txBox="1"/>
          <p:nvPr/>
        </p:nvSpPr>
        <p:spPr>
          <a:xfrm>
            <a:off x="457200" y="438085"/>
            <a:ext cx="65088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 Schedule – Juntos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3" name="Google Shape;433;g34fb3391b5d_0_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2582bff58d_0_36"/>
          <p:cNvSpPr txBox="1"/>
          <p:nvPr>
            <p:ph type="title"/>
          </p:nvPr>
        </p:nvSpPr>
        <p:spPr>
          <a:xfrm>
            <a:off x="457200" y="544513"/>
            <a:ext cx="650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Student Schedule</a:t>
            </a:r>
            <a:endParaRPr/>
          </a:p>
        </p:txBody>
      </p:sp>
      <p:sp>
        <p:nvSpPr>
          <p:cNvPr id="439" name="Google Shape;439;g12582bff58d_0_36"/>
          <p:cNvSpPr txBox="1"/>
          <p:nvPr>
            <p:ph idx="1" type="body"/>
          </p:nvPr>
        </p:nvSpPr>
        <p:spPr>
          <a:xfrm>
            <a:off x="457200" y="1810025"/>
            <a:ext cx="65088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sz="1900"/>
              <a:t>A &amp; B Day rotations (only for 6th Grade)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sz="1900"/>
              <a:t>Applies to 1st,  2nd, 4th periods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Weekly Rotations:</a:t>
            </a:r>
            <a:endParaRPr b="1">
              <a:extLst>
                <a:ext uri="http://customooxmlschemas.google.com/">
                  <go:slidesCustomData xmlns:go="http://customooxmlschemas.google.com/" textRoundtripDataId="5"/>
                </a:ext>
              </a:extLst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A,B,A,B,A</a:t>
            </a:r>
            <a:endParaRPr b="1">
              <a:extLst>
                <a:ext uri="http://customooxmlschemas.google.com/">
                  <go:slidesCustomData xmlns:go="http://customooxmlschemas.google.com/" textRoundtripDataId="7"/>
                </a:ext>
              </a:extLst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b="1" lang="en-US"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B,A,B,A,B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440" name="Google Shape;440;g12582bff58d_0_36"/>
          <p:cNvSpPr txBox="1"/>
          <p:nvPr/>
        </p:nvSpPr>
        <p:spPr>
          <a:xfrm>
            <a:off x="457200" y="438085"/>
            <a:ext cx="65088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Bell Schedule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1" name="Google Shape;441;g12582bff58d_0_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3325" y="507588"/>
            <a:ext cx="1575125" cy="121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4dffbe6985_0_1209"/>
          <p:cNvSpPr txBox="1"/>
          <p:nvPr>
            <p:ph type="title"/>
          </p:nvPr>
        </p:nvSpPr>
        <p:spPr>
          <a:xfrm>
            <a:off x="457200" y="544513"/>
            <a:ext cx="650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Student Schedule</a:t>
            </a:r>
            <a:endParaRPr/>
          </a:p>
        </p:txBody>
      </p:sp>
      <p:sp>
        <p:nvSpPr>
          <p:cNvPr id="447" name="Google Shape;447;g34dffbe6985_0_1209"/>
          <p:cNvSpPr txBox="1"/>
          <p:nvPr>
            <p:ph idx="1" type="body"/>
          </p:nvPr>
        </p:nvSpPr>
        <p:spPr>
          <a:xfrm>
            <a:off x="457200" y="1810025"/>
            <a:ext cx="8552400" cy="4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b="1" lang="en-US" sz="8900">
                <a:solidFill>
                  <a:schemeClr val="dk1"/>
                </a:solidFill>
              </a:rPr>
              <a:t>AST stands for </a:t>
            </a:r>
            <a:r>
              <a:rPr b="1" lang="en-US" sz="8900" u="sng">
                <a:solidFill>
                  <a:schemeClr val="dk1"/>
                </a:solidFill>
              </a:rPr>
              <a:t>A</a:t>
            </a:r>
            <a:r>
              <a:rPr b="1" lang="en-US" sz="8900">
                <a:solidFill>
                  <a:schemeClr val="dk1"/>
                </a:solidFill>
              </a:rPr>
              <a:t>cademic </a:t>
            </a:r>
            <a:r>
              <a:rPr b="1" lang="en-US" sz="8900" u="sng">
                <a:solidFill>
                  <a:schemeClr val="dk1"/>
                </a:solidFill>
              </a:rPr>
              <a:t>S</a:t>
            </a:r>
            <a:r>
              <a:rPr b="1" lang="en-US" sz="8900">
                <a:solidFill>
                  <a:schemeClr val="dk1"/>
                </a:solidFill>
              </a:rPr>
              <a:t>upport </a:t>
            </a:r>
            <a:r>
              <a:rPr b="1" lang="en-US" sz="8900" u="sng">
                <a:solidFill>
                  <a:schemeClr val="dk1"/>
                </a:solidFill>
              </a:rPr>
              <a:t>T</a:t>
            </a:r>
            <a:r>
              <a:rPr b="1" lang="en-US" sz="8900">
                <a:solidFill>
                  <a:schemeClr val="dk1"/>
                </a:solidFill>
              </a:rPr>
              <a:t>ime</a:t>
            </a:r>
            <a:endParaRPr b="1" sz="8900">
              <a:solidFill>
                <a:schemeClr val="dk1"/>
              </a:solidFill>
            </a:endParaRPr>
          </a:p>
          <a:p>
            <a:pPr indent="-198437" lvl="1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◆"/>
            </a:pPr>
            <a:r>
              <a:rPr lang="en-US" sz="8900">
                <a:solidFill>
                  <a:schemeClr val="dk1"/>
                </a:solidFill>
              </a:rPr>
              <a:t>AST is time built into the school day dedicated to helping students develop strong academic and study habits</a:t>
            </a:r>
            <a:endParaRPr sz="8900">
              <a:solidFill>
                <a:schemeClr val="dk1"/>
              </a:solidFill>
            </a:endParaRPr>
          </a:p>
          <a:p>
            <a:pPr indent="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898"/>
              <a:buNone/>
            </a:pPr>
            <a:r>
              <a:t/>
            </a:r>
            <a:endParaRPr sz="8900">
              <a:solidFill>
                <a:schemeClr val="dk1"/>
              </a:solidFill>
            </a:endParaRPr>
          </a:p>
          <a:p>
            <a:pPr indent="-198437" lvl="2" marL="62865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▹"/>
            </a:pPr>
            <a:r>
              <a:rPr lang="en-US" sz="8900">
                <a:solidFill>
                  <a:schemeClr val="dk1"/>
                </a:solidFill>
              </a:rPr>
              <a:t>Students will complete assignments, collaborate with peers, </a:t>
            </a:r>
            <a:br>
              <a:rPr lang="en-US" sz="8900">
                <a:solidFill>
                  <a:schemeClr val="dk1"/>
                </a:solidFill>
              </a:rPr>
            </a:br>
            <a:r>
              <a:rPr lang="en-US" sz="8900">
                <a:solidFill>
                  <a:schemeClr val="dk1"/>
                </a:solidFill>
              </a:rPr>
              <a:t>check their grades and email, set weekly SMART goals, complete organization checks, check in with their AST Teacher, participate </a:t>
            </a:r>
            <a:br>
              <a:rPr lang="en-US" sz="8900">
                <a:solidFill>
                  <a:schemeClr val="dk1"/>
                </a:solidFill>
              </a:rPr>
            </a:br>
            <a:r>
              <a:rPr lang="en-US" sz="8900">
                <a:solidFill>
                  <a:schemeClr val="dk1"/>
                </a:solidFill>
              </a:rPr>
              <a:t>in community building activities, and receive additional academic support</a:t>
            </a:r>
            <a:endParaRPr sz="8900">
              <a:solidFill>
                <a:schemeClr val="dk1"/>
              </a:solidFill>
            </a:endParaRPr>
          </a:p>
          <a:p>
            <a:pPr indent="-198437" lvl="1" marL="4000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◆"/>
            </a:pPr>
            <a:r>
              <a:rPr lang="en-US" sz="8900">
                <a:solidFill>
                  <a:schemeClr val="dk1"/>
                </a:solidFill>
              </a:rPr>
              <a:t>Students will also work on developing their socioemotional skills through various lessons and activities</a:t>
            </a:r>
            <a:endParaRPr sz="8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4736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448" name="Google Shape;448;g34dffbe6985_0_1209"/>
          <p:cNvSpPr txBox="1"/>
          <p:nvPr/>
        </p:nvSpPr>
        <p:spPr>
          <a:xfrm>
            <a:off x="457200" y="438085"/>
            <a:ext cx="65088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9" name="Google Shape;449;g34dffbe6985_0_1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"/>
          <p:cNvSpPr txBox="1"/>
          <p:nvPr>
            <p:ph idx="1" type="body"/>
          </p:nvPr>
        </p:nvSpPr>
        <p:spPr>
          <a:xfrm>
            <a:off x="230885" y="2083860"/>
            <a:ext cx="8913115" cy="3764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000"/>
              <a:buChar char="◼"/>
            </a:pPr>
            <a:r>
              <a:rPr lang="en-US" sz="3000"/>
              <a:t>Daniel Poo, Principal</a:t>
            </a:r>
            <a:endParaRPr sz="3000"/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000"/>
              <a:buChar char="◼"/>
            </a:pPr>
            <a:r>
              <a:rPr lang="en-US" sz="3000"/>
              <a:t>Jamie Bradley, Assistant Principal</a:t>
            </a:r>
            <a:endParaRPr sz="3000"/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000"/>
              <a:buChar char="◼"/>
            </a:pPr>
            <a:r>
              <a:rPr lang="en-US" sz="3000"/>
              <a:t>Dr. Vicky Tarumoto, Assistant Principal</a:t>
            </a:r>
            <a:endParaRPr sz="3000"/>
          </a:p>
          <a:p>
            <a:pPr indent="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</p:txBody>
      </p:sp>
      <p:sp>
        <p:nvSpPr>
          <p:cNvPr id="283" name="Google Shape;283;p2"/>
          <p:cNvSpPr txBox="1"/>
          <p:nvPr/>
        </p:nvSpPr>
        <p:spPr>
          <a:xfrm>
            <a:off x="725500" y="209084"/>
            <a:ext cx="650875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Introductions</a:t>
            </a:r>
            <a:endParaRPr b="0" i="0" sz="3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4" name="Google Shape;28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60a0fa8d98_0_15"/>
          <p:cNvSpPr txBox="1"/>
          <p:nvPr>
            <p:ph idx="1" type="body"/>
          </p:nvPr>
        </p:nvSpPr>
        <p:spPr>
          <a:xfrm>
            <a:off x="457200" y="2209800"/>
            <a:ext cx="7703100" cy="3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CMS will sell PE Clothes during your student’s PE classes. Students may purchase a PE uniform (shirt/shorts) for $25.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Students may also use plain black short and a plain grey shirt. 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No sweaters or hoodies with zippers (safety concern) </a:t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55" name="Google Shape;455;g260a0fa8d98_0_15"/>
          <p:cNvSpPr txBox="1"/>
          <p:nvPr/>
        </p:nvSpPr>
        <p:spPr>
          <a:xfrm>
            <a:off x="457200" y="819150"/>
            <a:ext cx="79341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Physical Education 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7"/>
          <p:cNvSpPr txBox="1"/>
          <p:nvPr>
            <p:ph idx="4294967295" type="title"/>
          </p:nvPr>
        </p:nvSpPr>
        <p:spPr>
          <a:xfrm>
            <a:off x="476250" y="342900"/>
            <a:ext cx="650875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Extra Curricular</a:t>
            </a:r>
            <a:endParaRPr/>
          </a:p>
        </p:txBody>
      </p:sp>
      <p:sp>
        <p:nvSpPr>
          <p:cNvPr id="461" name="Google Shape;461;p37"/>
          <p:cNvSpPr txBox="1"/>
          <p:nvPr/>
        </p:nvSpPr>
        <p:spPr>
          <a:xfrm>
            <a:off x="457200" y="94225"/>
            <a:ext cx="8156700" cy="12963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Extra-Curricular Past Offerings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2" name="Google Shape;46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725" y="4295200"/>
            <a:ext cx="4554175" cy="23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1725" y="4295200"/>
            <a:ext cx="2723099" cy="2365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7"/>
          <p:cNvSpPr txBox="1"/>
          <p:nvPr>
            <p:ph idx="1" type="body"/>
          </p:nvPr>
        </p:nvSpPr>
        <p:spPr>
          <a:xfrm>
            <a:off x="457200" y="1713525"/>
            <a:ext cx="3566100" cy="30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 sz="2400"/>
              <a:t>Athletics </a:t>
            </a:r>
            <a:endParaRPr sz="2000"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/>
              <a:t>Cross Country		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/>
              <a:t>Wrestling		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/>
              <a:t>Softball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/>
              <a:t>Track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/>
              <a:t>Basketball 	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/>
              <a:t>Soccer	</a:t>
            </a:r>
            <a:endParaRPr/>
          </a:p>
          <a:p>
            <a:pPr indent="-3810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/>
              <a:t>Volleyball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65" name="Google Shape;465;p37"/>
          <p:cNvSpPr txBox="1"/>
          <p:nvPr>
            <p:ph idx="2" type="body"/>
          </p:nvPr>
        </p:nvSpPr>
        <p:spPr>
          <a:xfrm>
            <a:off x="4224425" y="1713527"/>
            <a:ext cx="35661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◼"/>
            </a:pPr>
            <a:r>
              <a:rPr lang="en-US" sz="2400"/>
              <a:t>Afterschool</a:t>
            </a:r>
            <a:endParaRPr sz="2400"/>
          </a:p>
          <a:p>
            <a:pPr indent="-345139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35"/>
              <a:buChar char="◼"/>
            </a:pPr>
            <a:r>
              <a:rPr lang="en-US" sz="1835"/>
              <a:t>CommunKnitting</a:t>
            </a:r>
            <a:endParaRPr sz="1835"/>
          </a:p>
          <a:p>
            <a:pPr indent="-345139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35"/>
              <a:buChar char="◼"/>
            </a:pPr>
            <a:r>
              <a:rPr lang="en-US" sz="1835"/>
              <a:t>Magic the Gathering</a:t>
            </a:r>
            <a:endParaRPr sz="1835"/>
          </a:p>
          <a:p>
            <a:pPr indent="-345139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35"/>
              <a:buChar char="◼"/>
            </a:pPr>
            <a:r>
              <a:rPr lang="en-US" sz="1835"/>
              <a:t>Tech Deck Club</a:t>
            </a:r>
            <a:endParaRPr sz="1835"/>
          </a:p>
          <a:p>
            <a:pPr indent="-345139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35"/>
              <a:buChar char="◼"/>
            </a:pPr>
            <a:r>
              <a:rPr lang="en-US" sz="1835"/>
              <a:t>Starting Arts (School Play)</a:t>
            </a:r>
            <a:endParaRPr sz="1835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g10d99eacbf2_2_1" title="IMG_0586.jpe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232325"/>
            <a:ext cx="4362476" cy="354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10d99eacbf2_2_1" title="IMG_2222.jpe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4362476" cy="327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10d99eacbf2_2_1" title="IMG_9306.jpe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5013086" y="-612213"/>
            <a:ext cx="3404252" cy="470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10d99eacbf2_2_1" title="IMG_9194.jpe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4885937" y="2488962"/>
            <a:ext cx="3722952" cy="47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g1371b03a710_0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" y="504600"/>
            <a:ext cx="8229600" cy="496062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1371b03a710_0_65"/>
          <p:cNvSpPr txBox="1"/>
          <p:nvPr>
            <p:ph type="title"/>
          </p:nvPr>
        </p:nvSpPr>
        <p:spPr>
          <a:xfrm>
            <a:off x="2565301" y="4816650"/>
            <a:ext cx="4966500" cy="13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Parent Engagement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4fb3391b5d_0_177"/>
          <p:cNvSpPr txBox="1"/>
          <p:nvPr>
            <p:ph idx="1" type="body"/>
          </p:nvPr>
        </p:nvSpPr>
        <p:spPr>
          <a:xfrm>
            <a:off x="457200" y="2209800"/>
            <a:ext cx="7703100" cy="3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Char char="◼"/>
            </a:pPr>
            <a:r>
              <a:rPr lang="en-US" sz="3100" u="sng"/>
              <a:t>CNC</a:t>
            </a:r>
            <a:r>
              <a:rPr lang="en-US" sz="3100"/>
              <a:t> – Columbia Neighborhood Center</a:t>
            </a:r>
            <a:endParaRPr sz="2700"/>
          </a:p>
          <a:p>
            <a:pPr indent="-27305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00"/>
              <a:buChar char="◼"/>
            </a:pPr>
            <a:r>
              <a:rPr lang="en-US" sz="2700"/>
              <a:t>Health Clinic</a:t>
            </a:r>
            <a:endParaRPr sz="2500"/>
          </a:p>
          <a:p>
            <a:pPr indent="-27305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00"/>
              <a:buChar char="◼"/>
            </a:pPr>
            <a:r>
              <a:rPr lang="en-US" sz="2700"/>
              <a:t>Parent Education</a:t>
            </a:r>
            <a:endParaRPr sz="2700"/>
          </a:p>
          <a:p>
            <a:pPr indent="-27305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00"/>
              <a:buChar char="◼"/>
            </a:pPr>
            <a:r>
              <a:rPr lang="en-US" sz="2700"/>
              <a:t>Digital Literacy</a:t>
            </a:r>
            <a:endParaRPr sz="2700"/>
          </a:p>
          <a:p>
            <a:pPr indent="-27305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700"/>
              <a:buChar char="◼"/>
            </a:pPr>
            <a:r>
              <a:rPr lang="en-US" sz="2700"/>
              <a:t>Programs for Adults and Youth</a:t>
            </a:r>
            <a:endParaRPr sz="2500"/>
          </a:p>
          <a:p>
            <a:pPr indent="0" lvl="1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-US" sz="2700"/>
              <a:t>(Yoga/Zumba/Fitness, Tax Prep, Covered California)</a:t>
            </a:r>
            <a:endParaRPr sz="2500"/>
          </a:p>
          <a:p>
            <a:pPr indent="0" lvl="1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0" lvl="1" marL="228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bu004740.png" id="486" name="Google Shape;486;g34fb3391b5d_0_177"/>
          <p:cNvPicPr preferRelativeResize="0"/>
          <p:nvPr/>
        </p:nvPicPr>
        <p:blipFill rotWithShape="1">
          <a:blip r:embed="rId3">
            <a:alphaModFix/>
          </a:blip>
          <a:srcRect b="0" l="10880" r="10889" t="0"/>
          <a:stretch/>
        </p:blipFill>
        <p:spPr>
          <a:xfrm>
            <a:off x="5600716" y="481636"/>
            <a:ext cx="2730468" cy="1642943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34fb3391b5d_0_177"/>
          <p:cNvSpPr txBox="1"/>
          <p:nvPr/>
        </p:nvSpPr>
        <p:spPr>
          <a:xfrm>
            <a:off x="457200" y="819150"/>
            <a:ext cx="45069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Partnerships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0d99df9799_0_13"/>
          <p:cNvSpPr txBox="1"/>
          <p:nvPr>
            <p:ph idx="1" type="body"/>
          </p:nvPr>
        </p:nvSpPr>
        <p:spPr>
          <a:xfrm>
            <a:off x="457200" y="2209800"/>
            <a:ext cx="7703100" cy="3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Resources to community information on clinics and events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District and School Forms available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Access to computer and internet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Parent Liaison Coordinator 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ELAC (English Language Advisory Committee) meetings </a:t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❏"/>
            </a:pPr>
            <a:r>
              <a:rPr lang="en-US" sz="2400"/>
              <a:t>PTSA (Parent Teacher Student Association meetings)  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493" name="Google Shape;493;g10d99df9799_0_13"/>
          <p:cNvSpPr txBox="1"/>
          <p:nvPr/>
        </p:nvSpPr>
        <p:spPr>
          <a:xfrm>
            <a:off x="457200" y="819150"/>
            <a:ext cx="79341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Family Resource Center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79fd7b2e1a_1_0"/>
          <p:cNvSpPr txBox="1"/>
          <p:nvPr>
            <p:ph type="title"/>
          </p:nvPr>
        </p:nvSpPr>
        <p:spPr>
          <a:xfrm>
            <a:off x="457200" y="914400"/>
            <a:ext cx="650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Parent Volunteer Opportunities</a:t>
            </a:r>
            <a:endParaRPr/>
          </a:p>
        </p:txBody>
      </p:sp>
      <p:sp>
        <p:nvSpPr>
          <p:cNvPr id="500" name="Google Shape;500;g279fd7b2e1a_1_0"/>
          <p:cNvSpPr txBox="1"/>
          <p:nvPr>
            <p:ph idx="1" type="body"/>
          </p:nvPr>
        </p:nvSpPr>
        <p:spPr>
          <a:xfrm>
            <a:off x="457200" y="2209800"/>
            <a:ext cx="6508800" cy="3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Would you like to volunteer on campus?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Provide us with a current negative TB test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Would you like to chaperone or drive students?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Need to be fingerprint cleared in addition to the current negative TB test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Questions about next steps?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Roxana Portillo 408-822-5247 x2064 (CMS)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Vanessa Escobar 408-522-8200 x1027 (DO)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371b03a710_0_57"/>
          <p:cNvSpPr txBox="1"/>
          <p:nvPr>
            <p:ph type="title"/>
          </p:nvPr>
        </p:nvSpPr>
        <p:spPr>
          <a:xfrm>
            <a:off x="457200" y="544513"/>
            <a:ext cx="6508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40"/>
              <a:t>What is the application process?</a:t>
            </a:r>
            <a:endParaRPr sz="3240"/>
          </a:p>
        </p:txBody>
      </p:sp>
      <p:sp>
        <p:nvSpPr>
          <p:cNvPr id="506" name="Google Shape;506;g1371b03a710_0_57"/>
          <p:cNvSpPr txBox="1"/>
          <p:nvPr>
            <p:ph idx="1" type="body"/>
          </p:nvPr>
        </p:nvSpPr>
        <p:spPr>
          <a:xfrm>
            <a:off x="303276" y="1901900"/>
            <a:ext cx="8273100" cy="44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sz="2800" u="sng">
                <a:solidFill>
                  <a:schemeClr val="hlink"/>
                </a:solidFill>
                <a:hlinkClick r:id="rId3"/>
              </a:rPr>
              <a:t>https://www.facebook.com/Columbia-Middle-School-104662511979806/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7" name="Google Shape;507;g1371b03a710_0_57"/>
          <p:cNvSpPr txBox="1"/>
          <p:nvPr/>
        </p:nvSpPr>
        <p:spPr>
          <a:xfrm>
            <a:off x="457200" y="438085"/>
            <a:ext cx="65088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us on Facebook &amp; Instagram @cmsbulldogs739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8" name="Google Shape;508;g1371b03a710_0_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1371b03a710_0_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7487" y="2908175"/>
            <a:ext cx="4389026" cy="380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4"/>
          <p:cNvSpPr txBox="1"/>
          <p:nvPr>
            <p:ph type="title"/>
          </p:nvPr>
        </p:nvSpPr>
        <p:spPr>
          <a:xfrm>
            <a:off x="457199" y="914400"/>
            <a:ext cx="7391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3240"/>
          </a:p>
        </p:txBody>
      </p:sp>
      <p:sp>
        <p:nvSpPr>
          <p:cNvPr id="515" name="Google Shape;515;p44"/>
          <p:cNvSpPr txBox="1"/>
          <p:nvPr>
            <p:ph idx="1" type="body"/>
          </p:nvPr>
        </p:nvSpPr>
        <p:spPr>
          <a:xfrm>
            <a:off x="457200" y="2214563"/>
            <a:ext cx="3566100" cy="39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sz="2800">
                <a:solidFill>
                  <a:schemeClr val="dk1"/>
                </a:solidFill>
              </a:rPr>
              <a:t>What questions do you have for us?</a:t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44"/>
          <p:cNvSpPr txBox="1"/>
          <p:nvPr/>
        </p:nvSpPr>
        <p:spPr>
          <a:xfrm>
            <a:off x="457200" y="438085"/>
            <a:ext cx="650875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Questions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7" name="Google Shape;51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674" y="3790749"/>
            <a:ext cx="3029025" cy="24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4"/>
          <p:cNvSpPr txBox="1"/>
          <p:nvPr>
            <p:ph idx="2" type="body"/>
          </p:nvPr>
        </p:nvSpPr>
        <p:spPr>
          <a:xfrm>
            <a:off x="4282440" y="2214563"/>
            <a:ext cx="3566100" cy="39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Mr. Poo**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Daniel.Poo@sesd.org</a:t>
            </a: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Mr. Bradley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Jamie.Bradley@sesd.org</a:t>
            </a: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Dra. Tarumoto**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Victoria.Tarumoto@sesd.org</a:t>
            </a:r>
            <a:r>
              <a:rPr lang="en-US"/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/>
              <a:t>** bilingue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970578feb_0_0"/>
          <p:cNvSpPr txBox="1"/>
          <p:nvPr>
            <p:ph idx="1" type="body"/>
          </p:nvPr>
        </p:nvSpPr>
        <p:spPr>
          <a:xfrm>
            <a:off x="230875" y="1620700"/>
            <a:ext cx="6027600" cy="42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◼"/>
            </a:pPr>
            <a:r>
              <a:rPr lang="en-US" sz="3400"/>
              <a:t>Core Components</a:t>
            </a:r>
            <a:r>
              <a:rPr lang="en-US" sz="2200"/>
              <a:t>: </a:t>
            </a:r>
            <a:endParaRPr sz="2200"/>
          </a:p>
          <a:p>
            <a:pPr indent="-419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◼"/>
            </a:pPr>
            <a:r>
              <a:rPr lang="en-US" sz="2200"/>
              <a:t>Rigorous Instruction</a:t>
            </a:r>
            <a:endParaRPr sz="2200"/>
          </a:p>
          <a:p>
            <a:pPr indent="-419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◼"/>
            </a:pPr>
            <a:r>
              <a:rPr lang="en-US" sz="2200"/>
              <a:t>SEL </a:t>
            </a:r>
            <a:endParaRPr sz="2200"/>
          </a:p>
          <a:p>
            <a:pPr indent="-4191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Char char="◼"/>
            </a:pPr>
            <a:r>
              <a:rPr lang="en-US" sz="2200"/>
              <a:t>PBIS </a:t>
            </a:r>
            <a:endParaRPr sz="2200"/>
          </a:p>
          <a:p>
            <a:pPr indent="-4318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3200"/>
              <a:buChar char="◼"/>
            </a:pPr>
            <a:r>
              <a:rPr lang="en-US" sz="3400"/>
              <a:t>Logistics</a:t>
            </a:r>
            <a:endParaRPr sz="2200"/>
          </a:p>
          <a:p>
            <a:pPr indent="-3683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200"/>
              <a:buChar char="◼"/>
            </a:pPr>
            <a:r>
              <a:rPr lang="en-US" sz="2200"/>
              <a:t>Bell schedule</a:t>
            </a:r>
            <a:endParaRPr sz="2200"/>
          </a:p>
          <a:p>
            <a:pPr indent="-3683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200"/>
              <a:buChar char="◼"/>
            </a:pPr>
            <a:r>
              <a:rPr lang="en-US" sz="2200"/>
              <a:t>Late Start Days</a:t>
            </a:r>
            <a:endParaRPr sz="2200"/>
          </a:p>
          <a:p>
            <a:pPr indent="-368300" lvl="1" marL="9144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200"/>
              <a:buChar char="◼"/>
            </a:pPr>
            <a:r>
              <a:rPr lang="en-US" sz="2200"/>
              <a:t>Parent Engagement</a:t>
            </a:r>
            <a:endParaRPr sz="22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000"/>
          </a:p>
        </p:txBody>
      </p:sp>
      <p:sp>
        <p:nvSpPr>
          <p:cNvPr id="290" name="Google Shape;290;gb970578feb_0_0"/>
          <p:cNvSpPr txBox="1"/>
          <p:nvPr/>
        </p:nvSpPr>
        <p:spPr>
          <a:xfrm>
            <a:off x="725500" y="209084"/>
            <a:ext cx="65088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Agenda</a:t>
            </a:r>
            <a:endParaRPr b="0" i="0" sz="3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1" name="Google Shape;291;gb970578fe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"/>
          <p:cNvSpPr txBox="1"/>
          <p:nvPr>
            <p:ph type="title"/>
          </p:nvPr>
        </p:nvSpPr>
        <p:spPr>
          <a:xfrm>
            <a:off x="457200" y="448403"/>
            <a:ext cx="6508800" cy="1455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400">
                <a:solidFill>
                  <a:srgbClr val="FFFFFF"/>
                </a:solidFill>
              </a:rPr>
              <a:t>CMS </a:t>
            </a:r>
            <a:r>
              <a:rPr lang="en-US" sz="4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Core Components</a:t>
            </a:r>
            <a:endParaRPr sz="4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7" name="Google Shape;297;p4"/>
          <p:cNvSpPr txBox="1"/>
          <p:nvPr>
            <p:ph idx="1" type="body"/>
          </p:nvPr>
        </p:nvSpPr>
        <p:spPr>
          <a:xfrm>
            <a:off x="3093241" y="2113447"/>
            <a:ext cx="6050759" cy="42770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b="1" lang="en-US" sz="2380" u="sng">
                <a:latin typeface="Century Gothic"/>
                <a:ea typeface="Century Gothic"/>
                <a:cs typeface="Century Gothic"/>
                <a:sym typeface="Century Gothic"/>
              </a:rPr>
              <a:t>Social Emotional Learning (SEL)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93455"/>
              <a:buNone/>
            </a:pPr>
            <a:r>
              <a:rPr lang="en-US" sz="2182">
                <a:latin typeface="Century Gothic"/>
                <a:ea typeface="Century Gothic"/>
                <a:cs typeface="Century Gothic"/>
                <a:sym typeface="Century Gothic"/>
              </a:rPr>
              <a:t>Self-awareness, self-management, social awareness, relationship skills, responsible decision making, and leadership.</a:t>
            </a:r>
            <a:endParaRPr sz="2142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4385"/>
              <a:buNone/>
            </a:pPr>
            <a:r>
              <a:rPr b="1" lang="en-US" sz="2280" u="sng"/>
              <a:t>Safe School Environment (PBIS)</a:t>
            </a:r>
            <a:endParaRPr b="1" sz="2280" u="sng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10331"/>
              <a:buNone/>
            </a:pPr>
            <a:r>
              <a:rPr lang="en-US" sz="2157">
                <a:solidFill>
                  <a:srgbClr val="333333"/>
                </a:solidFill>
                <a:highlight>
                  <a:srgbClr val="FFFFFF"/>
                </a:highlight>
              </a:rPr>
              <a:t>School-wide PBIS is an evidence-based </a:t>
            </a:r>
            <a:r>
              <a:rPr lang="en-US" sz="2157">
                <a:solidFill>
                  <a:srgbClr val="333333"/>
                </a:solidFill>
              </a:rPr>
              <a:t>multi-tiered framework. </a:t>
            </a:r>
            <a:r>
              <a:rPr lang="en-US" sz="2157">
                <a:solidFill>
                  <a:srgbClr val="333333"/>
                </a:solidFill>
                <a:highlight>
                  <a:srgbClr val="FFFFFF"/>
                </a:highlight>
              </a:rPr>
              <a:t> It establishes a social culture and the behavior supports needed to improve social, emotional, behavioral, and academic outcomes for all students.</a:t>
            </a:r>
            <a:br>
              <a:rPr b="1" lang="en-US" sz="2300" u="sng"/>
            </a:br>
            <a:endParaRPr sz="2300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b="1" lang="en-US" sz="2380" u="sng"/>
              <a:t>Strong Instructional Practice (Rigorous Instruction)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04282"/>
              <a:buNone/>
            </a:pPr>
            <a:r>
              <a:rPr lang="en-US" sz="1956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Rigorous project-based learning, promoting </a:t>
            </a:r>
            <a:r>
              <a:rPr lang="en-US" sz="1956">
                <a:solidFill>
                  <a:srgbClr val="333333"/>
                </a:solidFill>
                <a:highlight>
                  <a:srgbClr val="FFFFFF"/>
                </a:highlight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Critical Thinking, Creativity, Communication, Collaboration, and Civility. (</a:t>
            </a:r>
            <a:r>
              <a:rPr lang="en-US" sz="1956"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5C’s), problem-solving with real-world application. </a:t>
            </a:r>
            <a:endParaRPr sz="1956"/>
          </a:p>
          <a:p>
            <a:pPr indent="0" lvl="0" marL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ct val="140000"/>
              <a:buNone/>
            </a:pPr>
            <a:r>
              <a:t/>
            </a:r>
            <a:endParaRPr b="1" sz="1700" u="sng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8" name="Google Shape;29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-102751" y="2675350"/>
            <a:ext cx="3520000" cy="26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afac33446_0_6"/>
          <p:cNvSpPr txBox="1"/>
          <p:nvPr/>
        </p:nvSpPr>
        <p:spPr>
          <a:xfrm>
            <a:off x="1600200" y="228600"/>
            <a:ext cx="5791200" cy="4668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7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Verdana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Instructional Practice (Curr/Instr/Assess)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10afac33446_0_6"/>
          <p:cNvSpPr txBox="1"/>
          <p:nvPr/>
        </p:nvSpPr>
        <p:spPr>
          <a:xfrm>
            <a:off x="381000" y="3581400"/>
            <a:ext cx="3124200" cy="11064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Social Emotional Well Being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10afac33446_0_6"/>
          <p:cNvSpPr txBox="1"/>
          <p:nvPr/>
        </p:nvSpPr>
        <p:spPr>
          <a:xfrm rot="8100000">
            <a:off x="1789787" y="2695367"/>
            <a:ext cx="574878" cy="5816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07" name="Google Shape;307;g10afac33446_0_6"/>
          <p:cNvSpPr txBox="1"/>
          <p:nvPr/>
        </p:nvSpPr>
        <p:spPr>
          <a:xfrm>
            <a:off x="5715000" y="5334000"/>
            <a:ext cx="2971800" cy="395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Tier 1 – Bulldog Pride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0afac33446_0_6"/>
          <p:cNvSpPr txBox="1"/>
          <p:nvPr/>
        </p:nvSpPr>
        <p:spPr>
          <a:xfrm>
            <a:off x="1600200" y="762000"/>
            <a:ext cx="5791200" cy="646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 Expectations + </a:t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Support Structures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0afac33446_0_6"/>
          <p:cNvSpPr txBox="1"/>
          <p:nvPr/>
        </p:nvSpPr>
        <p:spPr>
          <a:xfrm>
            <a:off x="5638800" y="3657600"/>
            <a:ext cx="2971800" cy="8319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Verdana"/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School Environment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10afac33446_0_6"/>
          <p:cNvSpPr txBox="1"/>
          <p:nvPr/>
        </p:nvSpPr>
        <p:spPr>
          <a:xfrm>
            <a:off x="228600" y="5257800"/>
            <a:ext cx="8382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11" name="Google Shape;311;g10afac33446_0_6"/>
          <p:cNvSpPr txBox="1"/>
          <p:nvPr/>
        </p:nvSpPr>
        <p:spPr>
          <a:xfrm>
            <a:off x="2421750" y="1869450"/>
            <a:ext cx="1066800" cy="3693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SBG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10afac33446_0_6"/>
          <p:cNvSpPr txBox="1"/>
          <p:nvPr/>
        </p:nvSpPr>
        <p:spPr>
          <a:xfrm>
            <a:off x="3505200" y="1874775"/>
            <a:ext cx="914400" cy="395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NWEA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10afac33446_0_6"/>
          <p:cNvSpPr txBox="1"/>
          <p:nvPr/>
        </p:nvSpPr>
        <p:spPr>
          <a:xfrm>
            <a:off x="5715000" y="5791200"/>
            <a:ext cx="2971800" cy="395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Tier 2-CICO/Counseling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4" name="Google Shape;314;g10afac33446_0_6"/>
          <p:cNvCxnSpPr/>
          <p:nvPr/>
        </p:nvCxnSpPr>
        <p:spPr>
          <a:xfrm>
            <a:off x="7086600" y="4876800"/>
            <a:ext cx="0" cy="38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5" name="Google Shape;315;g10afac33446_0_6"/>
          <p:cNvCxnSpPr/>
          <p:nvPr/>
        </p:nvCxnSpPr>
        <p:spPr>
          <a:xfrm>
            <a:off x="7086600" y="5638800"/>
            <a:ext cx="0" cy="22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6" name="Google Shape;316;g10afac33446_0_6"/>
          <p:cNvCxnSpPr/>
          <p:nvPr/>
        </p:nvCxnSpPr>
        <p:spPr>
          <a:xfrm>
            <a:off x="1295400" y="4876800"/>
            <a:ext cx="0" cy="38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7" name="Google Shape;317;g10afac33446_0_6"/>
          <p:cNvCxnSpPr/>
          <p:nvPr/>
        </p:nvCxnSpPr>
        <p:spPr>
          <a:xfrm>
            <a:off x="2895600" y="4876800"/>
            <a:ext cx="0" cy="381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18" name="Google Shape;318;g10afac33446_0_6"/>
          <p:cNvSpPr txBox="1"/>
          <p:nvPr/>
        </p:nvSpPr>
        <p:spPr>
          <a:xfrm>
            <a:off x="381000" y="4724400"/>
            <a:ext cx="3124200" cy="6462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Asset Building Mindset </a:t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Policies </a:t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Cultural Competency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Positive Relationships</a:t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9" name="Google Shape;319;g10afac33446_0_6"/>
          <p:cNvSpPr txBox="1"/>
          <p:nvPr/>
        </p:nvSpPr>
        <p:spPr>
          <a:xfrm>
            <a:off x="5715000" y="4572000"/>
            <a:ext cx="2819400" cy="6510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Clear Procedures + Reinforcement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0" name="Google Shape;320;g10afac33446_0_6"/>
          <p:cNvCxnSpPr/>
          <p:nvPr/>
        </p:nvCxnSpPr>
        <p:spPr>
          <a:xfrm>
            <a:off x="4419600" y="685800"/>
            <a:ext cx="0" cy="22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1" name="Google Shape;321;g10afac33446_0_6"/>
          <p:cNvSpPr txBox="1"/>
          <p:nvPr/>
        </p:nvSpPr>
        <p:spPr>
          <a:xfrm>
            <a:off x="1587300" y="1864200"/>
            <a:ext cx="817800" cy="369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CCSS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10afac33446_0_6"/>
          <p:cNvSpPr txBox="1"/>
          <p:nvPr/>
        </p:nvSpPr>
        <p:spPr>
          <a:xfrm>
            <a:off x="1600200" y="1425800"/>
            <a:ext cx="1909800" cy="43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mbria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Curriculum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0afac33446_0_6"/>
          <p:cNvSpPr txBox="1"/>
          <p:nvPr/>
        </p:nvSpPr>
        <p:spPr>
          <a:xfrm>
            <a:off x="3488550" y="1427250"/>
            <a:ext cx="2014500" cy="43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Data Teams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0afac33446_0_6"/>
          <p:cNvSpPr txBox="1"/>
          <p:nvPr/>
        </p:nvSpPr>
        <p:spPr>
          <a:xfrm>
            <a:off x="5519700" y="1432175"/>
            <a:ext cx="1871700" cy="4317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mbria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Instruction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0afac33446_0_6"/>
          <p:cNvSpPr/>
          <p:nvPr/>
        </p:nvSpPr>
        <p:spPr>
          <a:xfrm>
            <a:off x="3657600" y="2590800"/>
            <a:ext cx="1790700" cy="1562100"/>
          </a:xfrm>
          <a:custGeom>
            <a:rect b="b" l="l" r="r" t="t"/>
            <a:pathLst>
              <a:path extrusionOk="0" h="1562100" w="1790700">
                <a:moveTo>
                  <a:pt x="895350" y="390525"/>
                </a:moveTo>
                <a:cubicBezTo>
                  <a:pt x="1268413" y="-520700"/>
                  <a:pt x="2723356" y="390525"/>
                  <a:pt x="895350" y="1562100"/>
                </a:cubicBezTo>
                <a:cubicBezTo>
                  <a:pt x="-932656" y="390525"/>
                  <a:pt x="522288" y="-520700"/>
                  <a:pt x="895350" y="390525"/>
                </a:cubicBezTo>
                <a:close/>
              </a:path>
            </a:pathLst>
          </a:custGeom>
          <a:solidFill>
            <a:srgbClr val="FFADAD"/>
          </a:solidFill>
          <a:ln cap="flat" cmpd="sng" w="9525">
            <a:solidFill>
              <a:srgbClr val="CCCC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23000">
              <a:srgbClr val="000000">
                <a:alpha val="3372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6" name="Google Shape;326;g10afac33446_0_6"/>
          <p:cNvSpPr txBox="1"/>
          <p:nvPr/>
        </p:nvSpPr>
        <p:spPr>
          <a:xfrm>
            <a:off x="3810000" y="2971800"/>
            <a:ext cx="16002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Demander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10afac33446_0_6"/>
          <p:cNvSpPr txBox="1"/>
          <p:nvPr/>
        </p:nvSpPr>
        <p:spPr>
          <a:xfrm>
            <a:off x="5715000" y="6248400"/>
            <a:ext cx="2971800" cy="369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Tier 3–BSP/Case Mgmt.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10afac33446_0_6"/>
          <p:cNvSpPr txBox="1"/>
          <p:nvPr/>
        </p:nvSpPr>
        <p:spPr>
          <a:xfrm>
            <a:off x="381000" y="5407200"/>
            <a:ext cx="1268100" cy="369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fontScale="7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Second Step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10afac33446_0_6"/>
          <p:cNvSpPr txBox="1"/>
          <p:nvPr/>
        </p:nvSpPr>
        <p:spPr>
          <a:xfrm>
            <a:off x="5519700" y="1887525"/>
            <a:ext cx="914400" cy="369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dELD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10afac33446_0_6"/>
          <p:cNvSpPr txBox="1"/>
          <p:nvPr/>
        </p:nvSpPr>
        <p:spPr>
          <a:xfrm>
            <a:off x="6400800" y="1864200"/>
            <a:ext cx="990600" cy="369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GRR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10afac33446_0_6"/>
          <p:cNvSpPr/>
          <p:nvPr/>
        </p:nvSpPr>
        <p:spPr>
          <a:xfrm rot="-2870306">
            <a:off x="1063826" y="2671809"/>
            <a:ext cx="1392234" cy="609564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10afac33446_0_6"/>
          <p:cNvSpPr/>
          <p:nvPr/>
        </p:nvSpPr>
        <p:spPr>
          <a:xfrm rot="2699476">
            <a:off x="5941615" y="2709865"/>
            <a:ext cx="1392223" cy="609667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10afac33446_0_6"/>
          <p:cNvSpPr/>
          <p:nvPr/>
        </p:nvSpPr>
        <p:spPr>
          <a:xfrm rot="-1482">
            <a:off x="3875816" y="4847933"/>
            <a:ext cx="1392000" cy="6096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10afac33446_0_6"/>
          <p:cNvSpPr txBox="1"/>
          <p:nvPr/>
        </p:nvSpPr>
        <p:spPr>
          <a:xfrm>
            <a:off x="4411275" y="1874775"/>
            <a:ext cx="1066800" cy="395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CFA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0afac33446_0_6"/>
          <p:cNvSpPr txBox="1"/>
          <p:nvPr/>
        </p:nvSpPr>
        <p:spPr>
          <a:xfrm>
            <a:off x="1688399" y="5407200"/>
            <a:ext cx="710700" cy="369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Font typeface="Verdana"/>
              <a:buNone/>
            </a:pPr>
            <a:r>
              <a:rPr b="0" i="0" lang="en-US" sz="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C</a:t>
            </a:r>
            <a:r>
              <a:rPr b="0" i="0" lang="en-US" sz="7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ounseling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10afac33446_0_6"/>
          <p:cNvSpPr txBox="1"/>
          <p:nvPr/>
        </p:nvSpPr>
        <p:spPr>
          <a:xfrm>
            <a:off x="2438400" y="5407200"/>
            <a:ext cx="1066800" cy="3699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Font typeface="Verdana"/>
              <a:buNone/>
            </a:pPr>
            <a:r>
              <a:rPr b="0" i="0" lang="en-US" sz="1025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Acknowledge Alliance</a:t>
            </a:r>
            <a:endParaRPr b="0" i="0" sz="775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0afac33446_0_42"/>
          <p:cNvSpPr txBox="1"/>
          <p:nvPr>
            <p:ph type="title"/>
          </p:nvPr>
        </p:nvSpPr>
        <p:spPr>
          <a:xfrm>
            <a:off x="422800" y="345750"/>
            <a:ext cx="53949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AVID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program 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/>
              <a:t>school-wide</a:t>
            </a:r>
            <a:endParaRPr b="1"/>
          </a:p>
        </p:txBody>
      </p:sp>
      <p:pic>
        <p:nvPicPr>
          <p:cNvPr id="343" name="Google Shape;343;g10afac33446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0afac33446_0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87027" y="1824575"/>
            <a:ext cx="5210800" cy="488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0afac33446_0_55"/>
          <p:cNvSpPr txBox="1"/>
          <p:nvPr>
            <p:ph type="title"/>
          </p:nvPr>
        </p:nvSpPr>
        <p:spPr>
          <a:xfrm>
            <a:off x="457200" y="420025"/>
            <a:ext cx="6508800" cy="9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Why AVID?</a:t>
            </a:r>
            <a:endParaRPr/>
          </a:p>
        </p:txBody>
      </p:sp>
      <p:sp>
        <p:nvSpPr>
          <p:cNvPr id="351" name="Google Shape;351;g10afac33446_0_55"/>
          <p:cNvSpPr txBox="1"/>
          <p:nvPr>
            <p:ph idx="1" type="body"/>
          </p:nvPr>
        </p:nvSpPr>
        <p:spPr>
          <a:xfrm>
            <a:off x="457200" y="1394725"/>
            <a:ext cx="6508800" cy="4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202124"/>
                </a:solidFill>
                <a:highlight>
                  <a:srgbClr val="FFFFFF"/>
                </a:highlight>
              </a:rPr>
              <a:t>AVID, which stands Advancement Via Individual Determination, is </a:t>
            </a:r>
            <a:r>
              <a:rPr b="1" lang="en-US">
                <a:solidFill>
                  <a:srgbClr val="202124"/>
                </a:solidFill>
                <a:highlight>
                  <a:srgbClr val="FFFFFF"/>
                </a:highlight>
              </a:rPr>
              <a:t>an organization that helps prepare students for college</a:t>
            </a:r>
            <a:r>
              <a:rPr lang="en-US">
                <a:solidFill>
                  <a:srgbClr val="202124"/>
                </a:solidFill>
                <a:highlight>
                  <a:srgbClr val="FFFFFF"/>
                </a:highlight>
              </a:rPr>
              <a:t>. AVID helps students become more organized by using a planner. It also encourages students to answer higher-level thinking questions and develop college-level writing skills</a:t>
            </a:r>
            <a:endParaRPr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202124"/>
                </a:solidFill>
                <a:highlight>
                  <a:srgbClr val="FFFFFF"/>
                </a:highlight>
              </a:rPr>
              <a:t>AVID </a:t>
            </a:r>
            <a:r>
              <a:rPr b="1" lang="en-US">
                <a:solidFill>
                  <a:srgbClr val="202124"/>
                </a:solidFill>
                <a:highlight>
                  <a:srgbClr val="FFFFFF"/>
                </a:highlight>
              </a:rPr>
              <a:t>accelerates students into more rigorous courses</a:t>
            </a:r>
            <a:r>
              <a:rPr lang="en-US">
                <a:solidFill>
                  <a:srgbClr val="202124"/>
                </a:solidFill>
                <a:highlight>
                  <a:srgbClr val="FFFFFF"/>
                </a:highlight>
              </a:rPr>
              <a:t>. AVID incorporates the intensive support students need to succeed in rigorous courses. AVID uses Socratic methods and study groups that specifically target the needs of the student. AVID is a school-wide initiative, not a school within a school. </a:t>
            </a:r>
            <a:endParaRPr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352" name="Google Shape;352;g10afac33446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775000" y="576734"/>
            <a:ext cx="2300208" cy="1305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60a0fa8d98_0_7"/>
          <p:cNvSpPr txBox="1"/>
          <p:nvPr>
            <p:ph idx="1" type="body"/>
          </p:nvPr>
        </p:nvSpPr>
        <p:spPr>
          <a:xfrm>
            <a:off x="457199" y="1690218"/>
            <a:ext cx="8156700" cy="3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◼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California Gold Ribbon School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Noto Sans Symbols"/>
              <a:buChar char="◼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Hoffman Award Winner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Font typeface="Noto Sans Symbols"/>
              <a:buChar char="◼"/>
            </a:pPr>
            <a:r>
              <a:rPr lang="en-US" sz="2400"/>
              <a:t>Aligning the work</a:t>
            </a:r>
            <a:endParaRPr/>
          </a:p>
          <a:p>
            <a:pPr indent="-2286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◼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Common Curriculum and Assessments with Sunnyvale Middle 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◼"/>
            </a:pPr>
            <a:r>
              <a:rPr lang="en-US" sz="2400">
                <a:latin typeface="Century Gothic"/>
                <a:ea typeface="Century Gothic"/>
                <a:cs typeface="Century Gothic"/>
                <a:sym typeface="Century Gothic"/>
              </a:rPr>
              <a:t>Articulation with Fremont High School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1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Noto Sans Symbols"/>
              <a:buChar char="◼"/>
            </a:pPr>
            <a:r>
              <a:rPr lang="en-US" sz="2400"/>
              <a:t>Dual Immersion Program: Juntos 2021</a:t>
            </a:r>
            <a:endParaRPr sz="2400"/>
          </a:p>
          <a:p>
            <a:pPr indent="0" lvl="0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358" name="Google Shape;358;g260a0fa8d98_0_7"/>
          <p:cNvSpPr txBox="1"/>
          <p:nvPr/>
        </p:nvSpPr>
        <p:spPr>
          <a:xfrm>
            <a:off x="457200" y="247650"/>
            <a:ext cx="8156700" cy="1143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Academic Rigor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9" name="Google Shape;359;g260a0fa8d98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5157" y="1468196"/>
            <a:ext cx="1854619" cy="185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60a0fa8d98_0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288" y="5221475"/>
            <a:ext cx="296227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260a0fa8d98_0_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4100" y="481365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371b03a710_0_0"/>
          <p:cNvSpPr txBox="1"/>
          <p:nvPr>
            <p:ph idx="1" type="body"/>
          </p:nvPr>
        </p:nvSpPr>
        <p:spPr>
          <a:xfrm>
            <a:off x="457200" y="2209800"/>
            <a:ext cx="8369400" cy="39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◼"/>
            </a:pPr>
            <a:r>
              <a:rPr lang="en-US" sz="2400"/>
              <a:t>Social Workers: Vicky Salazar &amp; Laura Villanueva</a:t>
            </a:r>
            <a:endParaRPr sz="2400"/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800"/>
              <a:buChar char="◼"/>
            </a:pPr>
            <a:r>
              <a:rPr lang="en-US" sz="2400"/>
              <a:t>Student Service Center: Individual Counseling</a:t>
            </a:r>
            <a:endParaRPr sz="2400"/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Char char="◼"/>
            </a:pPr>
            <a:r>
              <a:rPr lang="en-US" sz="2400"/>
              <a:t>Mental Health Associate: New Position</a:t>
            </a:r>
            <a:endParaRPr sz="2400"/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400"/>
              <a:buChar char="◼"/>
            </a:pPr>
            <a:r>
              <a:rPr lang="en-US" sz="2400"/>
              <a:t>Zen Room: Emotional Regulation Room </a:t>
            </a:r>
            <a:endParaRPr sz="2400"/>
          </a:p>
        </p:txBody>
      </p:sp>
      <p:sp>
        <p:nvSpPr>
          <p:cNvPr id="367" name="Google Shape;367;g1371b03a710_0_0"/>
          <p:cNvSpPr txBox="1"/>
          <p:nvPr/>
        </p:nvSpPr>
        <p:spPr>
          <a:xfrm>
            <a:off x="457200" y="481625"/>
            <a:ext cx="5533500" cy="14805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 Emotional</a:t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laza">
  <a:themeElements>
    <a:clrScheme name="Custom 2">
      <a:dk1>
        <a:srgbClr val="000000"/>
      </a:dk1>
      <a:lt1>
        <a:srgbClr val="FFFFFF"/>
      </a:lt1>
      <a:dk2>
        <a:srgbClr val="465466"/>
      </a:dk2>
      <a:lt2>
        <a:srgbClr val="BBD7F8"/>
      </a:lt2>
      <a:accent1>
        <a:srgbClr val="630407"/>
      </a:accent1>
      <a:accent2>
        <a:srgbClr val="919B99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2012-12-01T00:21:22Z</dcterms:created>
  <dc:creator>Claire Castagna</dc:creator>
</cp:coreProperties>
</file>